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  <p:sldMasterId id="2147483726" r:id="rId4"/>
  </p:sldMasterIdLst>
  <p:notesMasterIdLst>
    <p:notesMasterId r:id="rId29"/>
  </p:notesMasterIdLst>
  <p:sldIdLst>
    <p:sldId id="300" r:id="rId5"/>
    <p:sldId id="283" r:id="rId6"/>
    <p:sldId id="286" r:id="rId7"/>
    <p:sldId id="288" r:id="rId8"/>
    <p:sldId id="302" r:id="rId9"/>
    <p:sldId id="334" r:id="rId10"/>
    <p:sldId id="321" r:id="rId11"/>
    <p:sldId id="318" r:id="rId12"/>
    <p:sldId id="332" r:id="rId13"/>
    <p:sldId id="329" r:id="rId14"/>
    <p:sldId id="331" r:id="rId15"/>
    <p:sldId id="303" r:id="rId16"/>
    <p:sldId id="284" r:id="rId17"/>
    <p:sldId id="305" r:id="rId18"/>
    <p:sldId id="294" r:id="rId19"/>
    <p:sldId id="308" r:id="rId20"/>
    <p:sldId id="307" r:id="rId21"/>
    <p:sldId id="311" r:id="rId22"/>
    <p:sldId id="325" r:id="rId23"/>
    <p:sldId id="278" r:id="rId24"/>
    <p:sldId id="316" r:id="rId25"/>
    <p:sldId id="314" r:id="rId26"/>
    <p:sldId id="335" r:id="rId27"/>
    <p:sldId id="280" r:id="rId28"/>
  </p:sldIdLst>
  <p:sldSz cx="18288000" cy="10287000"/>
  <p:notesSz cx="6858000" cy="9144000"/>
  <p:embeddedFontLst>
    <p:embeddedFont>
      <p:font typeface="Karla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Noto Sans" panose="020B0604020202020204" charset="0"/>
      <p:regular r:id="rId44"/>
      <p:bold r:id="rId45"/>
      <p:italic r:id="rId46"/>
      <p:boldItalic r:id="rId47"/>
    </p:embeddedFont>
    <p:embeddedFont>
      <p:font typeface="Berlin Sans FB Demi" panose="020E0802020502020306" pitchFamily="34" charset="0"/>
      <p:bold r:id="rId48"/>
    </p:embeddedFont>
    <p:embeddedFont>
      <p:font typeface="Lucida Sans Unicode" panose="020B0602030504020204" pitchFamily="34" charset="0"/>
      <p:regular r:id="rId49"/>
    </p:embeddedFont>
    <p:embeddedFont>
      <p:font typeface="Open Sans Bold" panose="020B060402020202020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5769" autoAdjust="0"/>
  </p:normalViewPr>
  <p:slideViewPr>
    <p:cSldViewPr>
      <p:cViewPr varScale="1">
        <p:scale>
          <a:sx n="40" d="100"/>
          <a:sy n="40" d="100"/>
        </p:scale>
        <p:origin x="8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F897-E530-4876-B84A-4ABC6B0A416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DE20-ACA7-4A4D-9D2F-2A4C5E8C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DE20-ACA7-4A4D-9D2F-2A4C5E8C5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0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77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17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8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DE20-ACA7-4A4D-9D2F-2A4C5E8C5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0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DE20-ACA7-4A4D-9D2F-2A4C5E8C5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32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2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3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1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682002" y="4984850"/>
            <a:ext cx="5343600" cy="4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7347684" y="4984850"/>
            <a:ext cx="5343600" cy="4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83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96600" y="6809100"/>
            <a:ext cx="7061400" cy="23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70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296600" y="3166700"/>
            <a:ext cx="7044600" cy="59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449900" y="6988600"/>
            <a:ext cx="3812400" cy="20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27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676618" y="3615800"/>
            <a:ext cx="62964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62964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18500" y="-19349"/>
            <a:ext cx="6153500" cy="10334150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38700" y="-19349"/>
            <a:ext cx="6153500" cy="10334150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19408" y="8233750"/>
            <a:ext cx="32196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1599290" y="3224150"/>
            <a:ext cx="39144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400" ker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4400" kern="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106482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62000" rtl="0">
              <a:spcBef>
                <a:spcPts val="1200"/>
              </a:spcBef>
              <a:spcAft>
                <a:spcPts val="0"/>
              </a:spcAft>
              <a:buSzPts val="2400"/>
              <a:buFont typeface="Montserrat"/>
              <a:buChar char="▸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1828800" lvl="1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2743200" lvl="2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marL="3657600" lvl="3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marL="4572000" lvl="4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marL="5486400" lvl="5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marL="6400800" lvl="6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marL="7315200" lvl="7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marL="8229600" lvl="8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66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676700" y="3615800"/>
            <a:ext cx="106482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106482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682002" y="4984850"/>
            <a:ext cx="5343600" cy="4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7347684" y="4984850"/>
            <a:ext cx="5343600" cy="4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68200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586315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1004430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9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682000" y="8050600"/>
            <a:ext cx="15691800" cy="10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914400" lvl="0" indent="-457200">
              <a:spcBef>
                <a:spcPts val="720"/>
              </a:spcBef>
              <a:spcAft>
                <a:spcPts val="0"/>
              </a:spcAft>
              <a:buSzPts val="1200"/>
              <a:buNone/>
              <a:defRPr sz="2400"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0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96600" y="6809100"/>
            <a:ext cx="7061400" cy="23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387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296600" y="3166700"/>
            <a:ext cx="7044600" cy="59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449900" y="6988600"/>
            <a:ext cx="3812400" cy="20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00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37851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19349" y="-19349"/>
            <a:ext cx="10553750" cy="1033415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676618" y="3615800"/>
            <a:ext cx="62964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62964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 rtl="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50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18500" y="-19349"/>
            <a:ext cx="6153500" cy="10334150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38700" y="-19349"/>
            <a:ext cx="6153500" cy="10334150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19408" y="8233750"/>
            <a:ext cx="32196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8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1599290" y="3224150"/>
            <a:ext cx="39144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400" ker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4400" kern="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106482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62000" rtl="0">
              <a:spcBef>
                <a:spcPts val="1200"/>
              </a:spcBef>
              <a:spcAft>
                <a:spcPts val="0"/>
              </a:spcAft>
              <a:buSzPts val="2400"/>
              <a:buFont typeface="Montserrat"/>
              <a:buChar char="▸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1828800" lvl="1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2743200" lvl="2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marL="3657600" lvl="3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marL="4572000" lvl="4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marL="5486400" lvl="5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marL="6400800" lvl="6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marL="7315200" lvl="7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marL="8229600" lvl="8" indent="-762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1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676700" y="3615800"/>
            <a:ext cx="10648200" cy="9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676500" y="4838700"/>
            <a:ext cx="10648200" cy="4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1200"/>
              </a:spcBef>
              <a:spcAft>
                <a:spcPts val="0"/>
              </a:spcAft>
              <a:buSzPts val="1600"/>
              <a:buChar char="▸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8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68200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586315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10044300" y="5030750"/>
            <a:ext cx="3977400" cy="4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1200"/>
              </a:spcBef>
              <a:spcAft>
                <a:spcPts val="0"/>
              </a:spcAft>
              <a:buSzPts val="1400"/>
              <a:buChar char="▸"/>
              <a:defRPr sz="2800"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2800"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82000" y="3768200"/>
            <a:ext cx="9603000" cy="8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682000" y="8050600"/>
            <a:ext cx="15691800" cy="10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914400" lvl="0" indent="-457200">
              <a:spcBef>
                <a:spcPts val="720"/>
              </a:spcBef>
              <a:spcAft>
                <a:spcPts val="0"/>
              </a:spcAft>
              <a:buSzPts val="1200"/>
              <a:buNone/>
              <a:defRPr sz="2400"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5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45720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1" y="-20873"/>
            <a:ext cx="16458630" cy="10328774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04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22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D4D8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1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D4D8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0D4D8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46962" y="4132240"/>
            <a:ext cx="4996815" cy="4737100"/>
          </a:xfrm>
          <a:custGeom>
            <a:avLst/>
            <a:gdLst/>
            <a:ahLst/>
            <a:cxnLst/>
            <a:rect l="l" t="t" r="r" b="b"/>
            <a:pathLst>
              <a:path w="4996815" h="4737100">
                <a:moveTo>
                  <a:pt x="2597493" y="12700"/>
                </a:moveTo>
                <a:lnTo>
                  <a:pt x="2398948" y="12700"/>
                </a:lnTo>
                <a:lnTo>
                  <a:pt x="2448466" y="0"/>
                </a:lnTo>
                <a:lnTo>
                  <a:pt x="2547975" y="0"/>
                </a:lnTo>
                <a:lnTo>
                  <a:pt x="2597493" y="12700"/>
                </a:lnTo>
                <a:close/>
              </a:path>
              <a:path w="4996815" h="4737100">
                <a:moveTo>
                  <a:pt x="2793020" y="25400"/>
                </a:moveTo>
                <a:lnTo>
                  <a:pt x="2203422" y="25400"/>
                </a:lnTo>
                <a:lnTo>
                  <a:pt x="2251904" y="12700"/>
                </a:lnTo>
                <a:lnTo>
                  <a:pt x="2744538" y="12700"/>
                </a:lnTo>
                <a:lnTo>
                  <a:pt x="2793020" y="25400"/>
                </a:lnTo>
                <a:close/>
              </a:path>
              <a:path w="4996815" h="4737100">
                <a:moveTo>
                  <a:pt x="2889130" y="38100"/>
                </a:moveTo>
                <a:lnTo>
                  <a:pt x="2107311" y="38100"/>
                </a:lnTo>
                <a:lnTo>
                  <a:pt x="2155221" y="25400"/>
                </a:lnTo>
                <a:lnTo>
                  <a:pt x="2841221" y="25400"/>
                </a:lnTo>
                <a:lnTo>
                  <a:pt x="2889130" y="38100"/>
                </a:lnTo>
                <a:close/>
              </a:path>
              <a:path w="4996815" h="4737100">
                <a:moveTo>
                  <a:pt x="3031027" y="63500"/>
                </a:moveTo>
                <a:lnTo>
                  <a:pt x="1965415" y="63500"/>
                </a:lnTo>
                <a:lnTo>
                  <a:pt x="2059701" y="38100"/>
                </a:lnTo>
                <a:lnTo>
                  <a:pt x="2936741" y="38100"/>
                </a:lnTo>
                <a:lnTo>
                  <a:pt x="3031027" y="63500"/>
                </a:lnTo>
                <a:close/>
              </a:path>
              <a:path w="4996815" h="4737100">
                <a:moveTo>
                  <a:pt x="3124008" y="4686300"/>
                </a:moveTo>
                <a:lnTo>
                  <a:pt x="1872434" y="4686300"/>
                </a:lnTo>
                <a:lnTo>
                  <a:pt x="1690679" y="4635500"/>
                </a:lnTo>
                <a:lnTo>
                  <a:pt x="1646168" y="4610100"/>
                </a:lnTo>
                <a:lnTo>
                  <a:pt x="1558325" y="4584700"/>
                </a:lnTo>
                <a:lnTo>
                  <a:pt x="1515010" y="4559300"/>
                </a:lnTo>
                <a:lnTo>
                  <a:pt x="1429639" y="4533900"/>
                </a:lnTo>
                <a:lnTo>
                  <a:pt x="1346005" y="4483100"/>
                </a:lnTo>
                <a:lnTo>
                  <a:pt x="1304862" y="4470400"/>
                </a:lnTo>
                <a:lnTo>
                  <a:pt x="1223970" y="4419600"/>
                </a:lnTo>
                <a:lnTo>
                  <a:pt x="1184238" y="4406900"/>
                </a:lnTo>
                <a:lnTo>
                  <a:pt x="1106249" y="4356100"/>
                </a:lnTo>
                <a:lnTo>
                  <a:pt x="1030286" y="4305300"/>
                </a:lnTo>
                <a:lnTo>
                  <a:pt x="956420" y="4254500"/>
                </a:lnTo>
                <a:lnTo>
                  <a:pt x="920296" y="4216400"/>
                </a:lnTo>
                <a:lnTo>
                  <a:pt x="884724" y="4191000"/>
                </a:lnTo>
                <a:lnTo>
                  <a:pt x="849711" y="4165600"/>
                </a:lnTo>
                <a:lnTo>
                  <a:pt x="815269" y="4140200"/>
                </a:lnTo>
                <a:lnTo>
                  <a:pt x="781404" y="4102100"/>
                </a:lnTo>
                <a:lnTo>
                  <a:pt x="748127" y="4076700"/>
                </a:lnTo>
                <a:lnTo>
                  <a:pt x="715446" y="4038600"/>
                </a:lnTo>
                <a:lnTo>
                  <a:pt x="683371" y="4013200"/>
                </a:lnTo>
                <a:lnTo>
                  <a:pt x="651910" y="3975100"/>
                </a:lnTo>
                <a:lnTo>
                  <a:pt x="621072" y="3949700"/>
                </a:lnTo>
                <a:lnTo>
                  <a:pt x="590867" y="3911600"/>
                </a:lnTo>
                <a:lnTo>
                  <a:pt x="561302" y="3886200"/>
                </a:lnTo>
                <a:lnTo>
                  <a:pt x="532389" y="3848100"/>
                </a:lnTo>
                <a:lnTo>
                  <a:pt x="504134" y="3810000"/>
                </a:lnTo>
                <a:lnTo>
                  <a:pt x="476548" y="3771900"/>
                </a:lnTo>
                <a:lnTo>
                  <a:pt x="449639" y="3746500"/>
                </a:lnTo>
                <a:lnTo>
                  <a:pt x="423416" y="3708400"/>
                </a:lnTo>
                <a:lnTo>
                  <a:pt x="397889" y="3670300"/>
                </a:lnTo>
                <a:lnTo>
                  <a:pt x="373066" y="3632200"/>
                </a:lnTo>
                <a:lnTo>
                  <a:pt x="348956" y="3594100"/>
                </a:lnTo>
                <a:lnTo>
                  <a:pt x="325569" y="3556000"/>
                </a:lnTo>
                <a:lnTo>
                  <a:pt x="302913" y="3517900"/>
                </a:lnTo>
                <a:lnTo>
                  <a:pt x="280997" y="3479800"/>
                </a:lnTo>
                <a:lnTo>
                  <a:pt x="259830" y="3441700"/>
                </a:lnTo>
                <a:lnTo>
                  <a:pt x="239422" y="3390900"/>
                </a:lnTo>
                <a:lnTo>
                  <a:pt x="219781" y="3352800"/>
                </a:lnTo>
                <a:lnTo>
                  <a:pt x="200916" y="3314700"/>
                </a:lnTo>
                <a:lnTo>
                  <a:pt x="182836" y="3276600"/>
                </a:lnTo>
                <a:lnTo>
                  <a:pt x="165551" y="3238500"/>
                </a:lnTo>
                <a:lnTo>
                  <a:pt x="149069" y="3187700"/>
                </a:lnTo>
                <a:lnTo>
                  <a:pt x="133399" y="3149600"/>
                </a:lnTo>
                <a:lnTo>
                  <a:pt x="118550" y="3111500"/>
                </a:lnTo>
                <a:lnTo>
                  <a:pt x="104532" y="3060700"/>
                </a:lnTo>
                <a:lnTo>
                  <a:pt x="91353" y="3022600"/>
                </a:lnTo>
                <a:lnTo>
                  <a:pt x="79022" y="2971800"/>
                </a:lnTo>
                <a:lnTo>
                  <a:pt x="67548" y="2933700"/>
                </a:lnTo>
                <a:lnTo>
                  <a:pt x="56940" y="2882900"/>
                </a:lnTo>
                <a:lnTo>
                  <a:pt x="47208" y="2844800"/>
                </a:lnTo>
                <a:lnTo>
                  <a:pt x="38360" y="2794000"/>
                </a:lnTo>
                <a:lnTo>
                  <a:pt x="30405" y="2755900"/>
                </a:lnTo>
                <a:lnTo>
                  <a:pt x="23352" y="2705100"/>
                </a:lnTo>
                <a:lnTo>
                  <a:pt x="17210" y="2667000"/>
                </a:lnTo>
                <a:lnTo>
                  <a:pt x="11989" y="2616200"/>
                </a:lnTo>
                <a:lnTo>
                  <a:pt x="7697" y="2565400"/>
                </a:lnTo>
                <a:lnTo>
                  <a:pt x="4343" y="2527300"/>
                </a:lnTo>
                <a:lnTo>
                  <a:pt x="1936" y="2476500"/>
                </a:lnTo>
                <a:lnTo>
                  <a:pt x="485" y="2425700"/>
                </a:lnTo>
                <a:lnTo>
                  <a:pt x="0" y="2374900"/>
                </a:lnTo>
                <a:lnTo>
                  <a:pt x="485" y="2336800"/>
                </a:lnTo>
                <a:lnTo>
                  <a:pt x="1936" y="2286000"/>
                </a:lnTo>
                <a:lnTo>
                  <a:pt x="4343" y="2235200"/>
                </a:lnTo>
                <a:lnTo>
                  <a:pt x="7697" y="2197100"/>
                </a:lnTo>
                <a:lnTo>
                  <a:pt x="11989" y="2146300"/>
                </a:lnTo>
                <a:lnTo>
                  <a:pt x="17210" y="2095500"/>
                </a:lnTo>
                <a:lnTo>
                  <a:pt x="23352" y="2057400"/>
                </a:lnTo>
                <a:lnTo>
                  <a:pt x="30405" y="2006600"/>
                </a:lnTo>
                <a:lnTo>
                  <a:pt x="38360" y="1968500"/>
                </a:lnTo>
                <a:lnTo>
                  <a:pt x="47208" y="1917700"/>
                </a:lnTo>
                <a:lnTo>
                  <a:pt x="56940" y="1879600"/>
                </a:lnTo>
                <a:lnTo>
                  <a:pt x="67548" y="1828800"/>
                </a:lnTo>
                <a:lnTo>
                  <a:pt x="79022" y="1790700"/>
                </a:lnTo>
                <a:lnTo>
                  <a:pt x="91353" y="1739900"/>
                </a:lnTo>
                <a:lnTo>
                  <a:pt x="104532" y="1701800"/>
                </a:lnTo>
                <a:lnTo>
                  <a:pt x="118550" y="1651000"/>
                </a:lnTo>
                <a:lnTo>
                  <a:pt x="133399" y="1612900"/>
                </a:lnTo>
                <a:lnTo>
                  <a:pt x="149069" y="1574800"/>
                </a:lnTo>
                <a:lnTo>
                  <a:pt x="165551" y="1524000"/>
                </a:lnTo>
                <a:lnTo>
                  <a:pt x="182836" y="1485900"/>
                </a:lnTo>
                <a:lnTo>
                  <a:pt x="200916" y="1447800"/>
                </a:lnTo>
                <a:lnTo>
                  <a:pt x="219781" y="1409700"/>
                </a:lnTo>
                <a:lnTo>
                  <a:pt x="239422" y="1358900"/>
                </a:lnTo>
                <a:lnTo>
                  <a:pt x="259830" y="1320800"/>
                </a:lnTo>
                <a:lnTo>
                  <a:pt x="280997" y="1282700"/>
                </a:lnTo>
                <a:lnTo>
                  <a:pt x="302913" y="1244600"/>
                </a:lnTo>
                <a:lnTo>
                  <a:pt x="325569" y="1206500"/>
                </a:lnTo>
                <a:lnTo>
                  <a:pt x="348956" y="1168400"/>
                </a:lnTo>
                <a:lnTo>
                  <a:pt x="373066" y="1130300"/>
                </a:lnTo>
                <a:lnTo>
                  <a:pt x="397889" y="1092200"/>
                </a:lnTo>
                <a:lnTo>
                  <a:pt x="423416" y="1054100"/>
                </a:lnTo>
                <a:lnTo>
                  <a:pt x="449639" y="1016000"/>
                </a:lnTo>
                <a:lnTo>
                  <a:pt x="476548" y="990600"/>
                </a:lnTo>
                <a:lnTo>
                  <a:pt x="504134" y="952500"/>
                </a:lnTo>
                <a:lnTo>
                  <a:pt x="532389" y="914400"/>
                </a:lnTo>
                <a:lnTo>
                  <a:pt x="561302" y="876300"/>
                </a:lnTo>
                <a:lnTo>
                  <a:pt x="590867" y="850900"/>
                </a:lnTo>
                <a:lnTo>
                  <a:pt x="621072" y="812800"/>
                </a:lnTo>
                <a:lnTo>
                  <a:pt x="651910" y="774700"/>
                </a:lnTo>
                <a:lnTo>
                  <a:pt x="683371" y="749300"/>
                </a:lnTo>
                <a:lnTo>
                  <a:pt x="715446" y="711200"/>
                </a:lnTo>
                <a:lnTo>
                  <a:pt x="748127" y="685800"/>
                </a:lnTo>
                <a:lnTo>
                  <a:pt x="781404" y="660400"/>
                </a:lnTo>
                <a:lnTo>
                  <a:pt x="815269" y="622300"/>
                </a:lnTo>
                <a:lnTo>
                  <a:pt x="849711" y="596900"/>
                </a:lnTo>
                <a:lnTo>
                  <a:pt x="884724" y="571500"/>
                </a:lnTo>
                <a:lnTo>
                  <a:pt x="920296" y="533400"/>
                </a:lnTo>
                <a:lnTo>
                  <a:pt x="956420" y="508000"/>
                </a:lnTo>
                <a:lnTo>
                  <a:pt x="1030286" y="457200"/>
                </a:lnTo>
                <a:lnTo>
                  <a:pt x="1106249" y="406400"/>
                </a:lnTo>
                <a:lnTo>
                  <a:pt x="1184238" y="355600"/>
                </a:lnTo>
                <a:lnTo>
                  <a:pt x="1223970" y="342900"/>
                </a:lnTo>
                <a:lnTo>
                  <a:pt x="1304862" y="292100"/>
                </a:lnTo>
                <a:lnTo>
                  <a:pt x="1346005" y="266700"/>
                </a:lnTo>
                <a:lnTo>
                  <a:pt x="1387600" y="254000"/>
                </a:lnTo>
                <a:lnTo>
                  <a:pt x="1429639" y="228600"/>
                </a:lnTo>
                <a:lnTo>
                  <a:pt x="1472112" y="215900"/>
                </a:lnTo>
                <a:lnTo>
                  <a:pt x="1515010" y="190500"/>
                </a:lnTo>
                <a:lnTo>
                  <a:pt x="1646168" y="152400"/>
                </a:lnTo>
                <a:lnTo>
                  <a:pt x="1690679" y="127000"/>
                </a:lnTo>
                <a:lnTo>
                  <a:pt x="1918757" y="63500"/>
                </a:lnTo>
                <a:lnTo>
                  <a:pt x="3077685" y="63500"/>
                </a:lnTo>
                <a:lnTo>
                  <a:pt x="3305763" y="127000"/>
                </a:lnTo>
                <a:lnTo>
                  <a:pt x="3350274" y="152400"/>
                </a:lnTo>
                <a:lnTo>
                  <a:pt x="3481432" y="190500"/>
                </a:lnTo>
                <a:lnTo>
                  <a:pt x="3524330" y="215900"/>
                </a:lnTo>
                <a:lnTo>
                  <a:pt x="3566803" y="228600"/>
                </a:lnTo>
                <a:lnTo>
                  <a:pt x="3608842" y="254000"/>
                </a:lnTo>
                <a:lnTo>
                  <a:pt x="3650437" y="266700"/>
                </a:lnTo>
                <a:lnTo>
                  <a:pt x="3691580" y="292100"/>
                </a:lnTo>
                <a:lnTo>
                  <a:pt x="3772472" y="342900"/>
                </a:lnTo>
                <a:lnTo>
                  <a:pt x="3812204" y="355600"/>
                </a:lnTo>
                <a:lnTo>
                  <a:pt x="3890193" y="406400"/>
                </a:lnTo>
                <a:lnTo>
                  <a:pt x="3966156" y="457200"/>
                </a:lnTo>
                <a:lnTo>
                  <a:pt x="4040022" y="508000"/>
                </a:lnTo>
                <a:lnTo>
                  <a:pt x="4076146" y="533400"/>
                </a:lnTo>
                <a:lnTo>
                  <a:pt x="4111718" y="571500"/>
                </a:lnTo>
                <a:lnTo>
                  <a:pt x="4146731" y="596900"/>
                </a:lnTo>
                <a:lnTo>
                  <a:pt x="4181173" y="622300"/>
                </a:lnTo>
                <a:lnTo>
                  <a:pt x="4215038" y="660400"/>
                </a:lnTo>
                <a:lnTo>
                  <a:pt x="4248315" y="685800"/>
                </a:lnTo>
                <a:lnTo>
                  <a:pt x="4280996" y="711200"/>
                </a:lnTo>
                <a:lnTo>
                  <a:pt x="4313071" y="749300"/>
                </a:lnTo>
                <a:lnTo>
                  <a:pt x="4344532" y="774700"/>
                </a:lnTo>
                <a:lnTo>
                  <a:pt x="4375370" y="812800"/>
                </a:lnTo>
                <a:lnTo>
                  <a:pt x="4405576" y="850900"/>
                </a:lnTo>
                <a:lnTo>
                  <a:pt x="4435140" y="876300"/>
                </a:lnTo>
                <a:lnTo>
                  <a:pt x="4464054" y="914400"/>
                </a:lnTo>
                <a:lnTo>
                  <a:pt x="4492308" y="952500"/>
                </a:lnTo>
                <a:lnTo>
                  <a:pt x="4519894" y="990600"/>
                </a:lnTo>
                <a:lnTo>
                  <a:pt x="4546803" y="1016000"/>
                </a:lnTo>
                <a:lnTo>
                  <a:pt x="4573026" y="1054100"/>
                </a:lnTo>
                <a:lnTo>
                  <a:pt x="4598553" y="1092200"/>
                </a:lnTo>
                <a:lnTo>
                  <a:pt x="4623376" y="1130300"/>
                </a:lnTo>
                <a:lnTo>
                  <a:pt x="4647486" y="1168400"/>
                </a:lnTo>
                <a:lnTo>
                  <a:pt x="4670873" y="1206500"/>
                </a:lnTo>
                <a:lnTo>
                  <a:pt x="4693530" y="1244600"/>
                </a:lnTo>
                <a:lnTo>
                  <a:pt x="4715445" y="1282700"/>
                </a:lnTo>
                <a:lnTo>
                  <a:pt x="4736612" y="1320800"/>
                </a:lnTo>
                <a:lnTo>
                  <a:pt x="4757020" y="1358900"/>
                </a:lnTo>
                <a:lnTo>
                  <a:pt x="4776662" y="1409700"/>
                </a:lnTo>
                <a:lnTo>
                  <a:pt x="4795526" y="1447800"/>
                </a:lnTo>
                <a:lnTo>
                  <a:pt x="4813606" y="1485900"/>
                </a:lnTo>
                <a:lnTo>
                  <a:pt x="4830891" y="1524000"/>
                </a:lnTo>
                <a:lnTo>
                  <a:pt x="4847374" y="1574800"/>
                </a:lnTo>
                <a:lnTo>
                  <a:pt x="4863043" y="1612900"/>
                </a:lnTo>
                <a:lnTo>
                  <a:pt x="4877892" y="1651000"/>
                </a:lnTo>
                <a:lnTo>
                  <a:pt x="4891911" y="1701800"/>
                </a:lnTo>
                <a:lnTo>
                  <a:pt x="4905090" y="1739900"/>
                </a:lnTo>
                <a:lnTo>
                  <a:pt x="4917421" y="1790700"/>
                </a:lnTo>
                <a:lnTo>
                  <a:pt x="4928895" y="1828800"/>
                </a:lnTo>
                <a:lnTo>
                  <a:pt x="4939502" y="1879600"/>
                </a:lnTo>
                <a:lnTo>
                  <a:pt x="4949235" y="1917700"/>
                </a:lnTo>
                <a:lnTo>
                  <a:pt x="4958083" y="1968500"/>
                </a:lnTo>
                <a:lnTo>
                  <a:pt x="4966038" y="2006600"/>
                </a:lnTo>
                <a:lnTo>
                  <a:pt x="4973090" y="2057400"/>
                </a:lnTo>
                <a:lnTo>
                  <a:pt x="4979232" y="2095500"/>
                </a:lnTo>
                <a:lnTo>
                  <a:pt x="4984453" y="2146300"/>
                </a:lnTo>
                <a:lnTo>
                  <a:pt x="4988746" y="2197100"/>
                </a:lnTo>
                <a:lnTo>
                  <a:pt x="4992100" y="2235200"/>
                </a:lnTo>
                <a:lnTo>
                  <a:pt x="4994507" y="2286000"/>
                </a:lnTo>
                <a:lnTo>
                  <a:pt x="4995957" y="2336800"/>
                </a:lnTo>
                <a:lnTo>
                  <a:pt x="4996442" y="2362200"/>
                </a:lnTo>
                <a:lnTo>
                  <a:pt x="4995957" y="2425700"/>
                </a:lnTo>
                <a:lnTo>
                  <a:pt x="4994507" y="2476500"/>
                </a:lnTo>
                <a:lnTo>
                  <a:pt x="4992100" y="2527300"/>
                </a:lnTo>
                <a:lnTo>
                  <a:pt x="4988746" y="2565400"/>
                </a:lnTo>
                <a:lnTo>
                  <a:pt x="4984453" y="2616200"/>
                </a:lnTo>
                <a:lnTo>
                  <a:pt x="4979232" y="2667000"/>
                </a:lnTo>
                <a:lnTo>
                  <a:pt x="4973090" y="2705100"/>
                </a:lnTo>
                <a:lnTo>
                  <a:pt x="4966038" y="2755900"/>
                </a:lnTo>
                <a:lnTo>
                  <a:pt x="4958083" y="2794000"/>
                </a:lnTo>
                <a:lnTo>
                  <a:pt x="4949235" y="2844800"/>
                </a:lnTo>
                <a:lnTo>
                  <a:pt x="4939502" y="2882900"/>
                </a:lnTo>
                <a:lnTo>
                  <a:pt x="4928895" y="2933700"/>
                </a:lnTo>
                <a:lnTo>
                  <a:pt x="4917421" y="2971800"/>
                </a:lnTo>
                <a:lnTo>
                  <a:pt x="4905090" y="3022600"/>
                </a:lnTo>
                <a:lnTo>
                  <a:pt x="4891911" y="3060700"/>
                </a:lnTo>
                <a:lnTo>
                  <a:pt x="4877892" y="3111500"/>
                </a:lnTo>
                <a:lnTo>
                  <a:pt x="4863043" y="3149600"/>
                </a:lnTo>
                <a:lnTo>
                  <a:pt x="4847374" y="3187700"/>
                </a:lnTo>
                <a:lnTo>
                  <a:pt x="4830891" y="3238500"/>
                </a:lnTo>
                <a:lnTo>
                  <a:pt x="4813606" y="3276600"/>
                </a:lnTo>
                <a:lnTo>
                  <a:pt x="4795526" y="3314700"/>
                </a:lnTo>
                <a:lnTo>
                  <a:pt x="4776662" y="3352800"/>
                </a:lnTo>
                <a:lnTo>
                  <a:pt x="4757020" y="3390900"/>
                </a:lnTo>
                <a:lnTo>
                  <a:pt x="4736612" y="3441700"/>
                </a:lnTo>
                <a:lnTo>
                  <a:pt x="4715445" y="3479800"/>
                </a:lnTo>
                <a:lnTo>
                  <a:pt x="4693530" y="3517900"/>
                </a:lnTo>
                <a:lnTo>
                  <a:pt x="4670873" y="3556000"/>
                </a:lnTo>
                <a:lnTo>
                  <a:pt x="4647486" y="3594100"/>
                </a:lnTo>
                <a:lnTo>
                  <a:pt x="4623376" y="3632200"/>
                </a:lnTo>
                <a:lnTo>
                  <a:pt x="4598553" y="3670300"/>
                </a:lnTo>
                <a:lnTo>
                  <a:pt x="4573026" y="3708400"/>
                </a:lnTo>
                <a:lnTo>
                  <a:pt x="4546803" y="3746500"/>
                </a:lnTo>
                <a:lnTo>
                  <a:pt x="4519894" y="3771900"/>
                </a:lnTo>
                <a:lnTo>
                  <a:pt x="4492308" y="3810000"/>
                </a:lnTo>
                <a:lnTo>
                  <a:pt x="4464054" y="3848100"/>
                </a:lnTo>
                <a:lnTo>
                  <a:pt x="4435140" y="3886200"/>
                </a:lnTo>
                <a:lnTo>
                  <a:pt x="4405576" y="3911600"/>
                </a:lnTo>
                <a:lnTo>
                  <a:pt x="4375370" y="3949700"/>
                </a:lnTo>
                <a:lnTo>
                  <a:pt x="4344532" y="3975100"/>
                </a:lnTo>
                <a:lnTo>
                  <a:pt x="4313071" y="4013200"/>
                </a:lnTo>
                <a:lnTo>
                  <a:pt x="4280996" y="4038600"/>
                </a:lnTo>
                <a:lnTo>
                  <a:pt x="4248315" y="4076700"/>
                </a:lnTo>
                <a:lnTo>
                  <a:pt x="4215038" y="4102100"/>
                </a:lnTo>
                <a:lnTo>
                  <a:pt x="4181173" y="4140200"/>
                </a:lnTo>
                <a:lnTo>
                  <a:pt x="4146731" y="4165600"/>
                </a:lnTo>
                <a:lnTo>
                  <a:pt x="4111718" y="4191000"/>
                </a:lnTo>
                <a:lnTo>
                  <a:pt x="4076146" y="4216400"/>
                </a:lnTo>
                <a:lnTo>
                  <a:pt x="4040022" y="4254500"/>
                </a:lnTo>
                <a:lnTo>
                  <a:pt x="3966156" y="4305300"/>
                </a:lnTo>
                <a:lnTo>
                  <a:pt x="3890193" y="4356100"/>
                </a:lnTo>
                <a:lnTo>
                  <a:pt x="3812204" y="4406900"/>
                </a:lnTo>
                <a:lnTo>
                  <a:pt x="3772472" y="4419600"/>
                </a:lnTo>
                <a:lnTo>
                  <a:pt x="3691580" y="4470400"/>
                </a:lnTo>
                <a:lnTo>
                  <a:pt x="3650437" y="4483100"/>
                </a:lnTo>
                <a:lnTo>
                  <a:pt x="3566803" y="4533900"/>
                </a:lnTo>
                <a:lnTo>
                  <a:pt x="3481432" y="4559300"/>
                </a:lnTo>
                <a:lnTo>
                  <a:pt x="3438117" y="4584700"/>
                </a:lnTo>
                <a:lnTo>
                  <a:pt x="3350274" y="4610100"/>
                </a:lnTo>
                <a:lnTo>
                  <a:pt x="3305763" y="4635500"/>
                </a:lnTo>
                <a:lnTo>
                  <a:pt x="3124008" y="4686300"/>
                </a:lnTo>
                <a:close/>
              </a:path>
              <a:path w="4996815" h="4737100">
                <a:moveTo>
                  <a:pt x="2936741" y="4724400"/>
                </a:moveTo>
                <a:lnTo>
                  <a:pt x="2059701" y="4724400"/>
                </a:lnTo>
                <a:lnTo>
                  <a:pt x="1918757" y="4686300"/>
                </a:lnTo>
                <a:lnTo>
                  <a:pt x="3077685" y="4686300"/>
                </a:lnTo>
                <a:lnTo>
                  <a:pt x="2936741" y="4724400"/>
                </a:lnTo>
                <a:close/>
              </a:path>
              <a:path w="4996815" h="4737100">
                <a:moveTo>
                  <a:pt x="2841221" y="4737100"/>
                </a:moveTo>
                <a:lnTo>
                  <a:pt x="2155221" y="4737100"/>
                </a:lnTo>
                <a:lnTo>
                  <a:pt x="2107311" y="4724400"/>
                </a:lnTo>
                <a:lnTo>
                  <a:pt x="2889130" y="4724400"/>
                </a:lnTo>
                <a:lnTo>
                  <a:pt x="2841221" y="4737100"/>
                </a:lnTo>
                <a:close/>
              </a:path>
            </a:pathLst>
          </a:custGeom>
          <a:solidFill>
            <a:srgbClr val="0062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1"/>
            <a:ext cx="6459855" cy="10287000"/>
          </a:xfrm>
          <a:custGeom>
            <a:avLst/>
            <a:gdLst/>
            <a:ahLst/>
            <a:cxnLst/>
            <a:rect l="l" t="t" r="r" b="b"/>
            <a:pathLst>
              <a:path w="6459855" h="10287000">
                <a:moveTo>
                  <a:pt x="6130137" y="9781299"/>
                </a:moveTo>
                <a:lnTo>
                  <a:pt x="6129845" y="9730448"/>
                </a:lnTo>
                <a:lnTo>
                  <a:pt x="6128931" y="9692348"/>
                </a:lnTo>
                <a:lnTo>
                  <a:pt x="6127432" y="9641548"/>
                </a:lnTo>
                <a:lnTo>
                  <a:pt x="6125337" y="9590748"/>
                </a:lnTo>
                <a:lnTo>
                  <a:pt x="6122644" y="9539948"/>
                </a:lnTo>
                <a:lnTo>
                  <a:pt x="6119368" y="9501848"/>
                </a:lnTo>
                <a:lnTo>
                  <a:pt x="6115507" y="9451048"/>
                </a:lnTo>
                <a:lnTo>
                  <a:pt x="6111062" y="9400248"/>
                </a:lnTo>
                <a:lnTo>
                  <a:pt x="6106045" y="9362148"/>
                </a:lnTo>
                <a:lnTo>
                  <a:pt x="6100457" y="9311348"/>
                </a:lnTo>
                <a:lnTo>
                  <a:pt x="6094298" y="9260548"/>
                </a:lnTo>
                <a:lnTo>
                  <a:pt x="6087567" y="9222448"/>
                </a:lnTo>
                <a:lnTo>
                  <a:pt x="6080264" y="9171648"/>
                </a:lnTo>
                <a:lnTo>
                  <a:pt x="6072416" y="9133548"/>
                </a:lnTo>
                <a:lnTo>
                  <a:pt x="6064008" y="9082748"/>
                </a:lnTo>
                <a:lnTo>
                  <a:pt x="6055042" y="9031948"/>
                </a:lnTo>
                <a:lnTo>
                  <a:pt x="6045530" y="8993848"/>
                </a:lnTo>
                <a:lnTo>
                  <a:pt x="6035472" y="8943048"/>
                </a:lnTo>
                <a:lnTo>
                  <a:pt x="6024880" y="8904948"/>
                </a:lnTo>
                <a:lnTo>
                  <a:pt x="6013742" y="8854148"/>
                </a:lnTo>
                <a:lnTo>
                  <a:pt x="6002071" y="8816048"/>
                </a:lnTo>
                <a:lnTo>
                  <a:pt x="5989866" y="8765248"/>
                </a:lnTo>
                <a:lnTo>
                  <a:pt x="5977128" y="8727148"/>
                </a:lnTo>
                <a:lnTo>
                  <a:pt x="5963869" y="8676348"/>
                </a:lnTo>
                <a:lnTo>
                  <a:pt x="5950089" y="8638248"/>
                </a:lnTo>
                <a:lnTo>
                  <a:pt x="5935802" y="8600148"/>
                </a:lnTo>
                <a:lnTo>
                  <a:pt x="5920994" y="8549348"/>
                </a:lnTo>
                <a:lnTo>
                  <a:pt x="5905665" y="8511248"/>
                </a:lnTo>
                <a:lnTo>
                  <a:pt x="5889841" y="8473148"/>
                </a:lnTo>
                <a:lnTo>
                  <a:pt x="5873508" y="8422348"/>
                </a:lnTo>
                <a:lnTo>
                  <a:pt x="5856681" y="8384248"/>
                </a:lnTo>
                <a:lnTo>
                  <a:pt x="5839358" y="8346148"/>
                </a:lnTo>
                <a:lnTo>
                  <a:pt x="5821527" y="8295348"/>
                </a:lnTo>
                <a:lnTo>
                  <a:pt x="5803227" y="8257248"/>
                </a:lnTo>
                <a:lnTo>
                  <a:pt x="5784431" y="8219148"/>
                </a:lnTo>
                <a:lnTo>
                  <a:pt x="5765152" y="8181048"/>
                </a:lnTo>
                <a:lnTo>
                  <a:pt x="5745391" y="8130248"/>
                </a:lnTo>
                <a:lnTo>
                  <a:pt x="5725160" y="8092148"/>
                </a:lnTo>
                <a:lnTo>
                  <a:pt x="5704459" y="8054048"/>
                </a:lnTo>
                <a:lnTo>
                  <a:pt x="5683288" y="8015948"/>
                </a:lnTo>
                <a:lnTo>
                  <a:pt x="5661647" y="7977848"/>
                </a:lnTo>
                <a:lnTo>
                  <a:pt x="5639549" y="7939748"/>
                </a:lnTo>
                <a:lnTo>
                  <a:pt x="5616994" y="7901648"/>
                </a:lnTo>
                <a:lnTo>
                  <a:pt x="5593981" y="7863548"/>
                </a:lnTo>
                <a:lnTo>
                  <a:pt x="5570525" y="7825448"/>
                </a:lnTo>
                <a:lnTo>
                  <a:pt x="5546610" y="7787348"/>
                </a:lnTo>
                <a:lnTo>
                  <a:pt x="5522265" y="7749248"/>
                </a:lnTo>
                <a:lnTo>
                  <a:pt x="5497461" y="7711148"/>
                </a:lnTo>
                <a:lnTo>
                  <a:pt x="5472239" y="7673048"/>
                </a:lnTo>
                <a:lnTo>
                  <a:pt x="5446573" y="7634948"/>
                </a:lnTo>
                <a:lnTo>
                  <a:pt x="5420487" y="7596848"/>
                </a:lnTo>
                <a:lnTo>
                  <a:pt x="5393969" y="7558748"/>
                </a:lnTo>
                <a:lnTo>
                  <a:pt x="5367020" y="7520648"/>
                </a:lnTo>
                <a:lnTo>
                  <a:pt x="5339664" y="7482548"/>
                </a:lnTo>
                <a:lnTo>
                  <a:pt x="5311889" y="7457148"/>
                </a:lnTo>
                <a:lnTo>
                  <a:pt x="5283695" y="7419048"/>
                </a:lnTo>
                <a:lnTo>
                  <a:pt x="5255107" y="7380948"/>
                </a:lnTo>
                <a:lnTo>
                  <a:pt x="5226101" y="7355548"/>
                </a:lnTo>
                <a:lnTo>
                  <a:pt x="5196700" y="7317448"/>
                </a:lnTo>
                <a:lnTo>
                  <a:pt x="5166893" y="7279348"/>
                </a:lnTo>
                <a:lnTo>
                  <a:pt x="5136705" y="7253948"/>
                </a:lnTo>
                <a:lnTo>
                  <a:pt x="5106111" y="7215848"/>
                </a:lnTo>
                <a:lnTo>
                  <a:pt x="5075136" y="7177748"/>
                </a:lnTo>
                <a:lnTo>
                  <a:pt x="5043779" y="7152348"/>
                </a:lnTo>
                <a:lnTo>
                  <a:pt x="5012042" y="7114248"/>
                </a:lnTo>
                <a:lnTo>
                  <a:pt x="4979924" y="7088848"/>
                </a:lnTo>
                <a:lnTo>
                  <a:pt x="4947437" y="7050748"/>
                </a:lnTo>
                <a:lnTo>
                  <a:pt x="4881359" y="6999948"/>
                </a:lnTo>
                <a:lnTo>
                  <a:pt x="4847768" y="6961848"/>
                </a:lnTo>
                <a:lnTo>
                  <a:pt x="4779518" y="6911048"/>
                </a:lnTo>
                <a:lnTo>
                  <a:pt x="4744859" y="6872948"/>
                </a:lnTo>
                <a:lnTo>
                  <a:pt x="4674501" y="6822148"/>
                </a:lnTo>
                <a:lnTo>
                  <a:pt x="4638814" y="6796748"/>
                </a:lnTo>
                <a:lnTo>
                  <a:pt x="4602785" y="6758648"/>
                </a:lnTo>
                <a:lnTo>
                  <a:pt x="4492701" y="6682448"/>
                </a:lnTo>
                <a:lnTo>
                  <a:pt x="4379696" y="6606248"/>
                </a:lnTo>
                <a:lnTo>
                  <a:pt x="4302785" y="6555448"/>
                </a:lnTo>
                <a:lnTo>
                  <a:pt x="4263872" y="6542748"/>
                </a:lnTo>
                <a:lnTo>
                  <a:pt x="4105211" y="6441148"/>
                </a:lnTo>
                <a:lnTo>
                  <a:pt x="4064812" y="6428448"/>
                </a:lnTo>
                <a:lnTo>
                  <a:pt x="3983164" y="6377648"/>
                </a:lnTo>
                <a:lnTo>
                  <a:pt x="3941927" y="6364948"/>
                </a:lnTo>
                <a:lnTo>
                  <a:pt x="3900411" y="6339548"/>
                </a:lnTo>
                <a:lnTo>
                  <a:pt x="3858615" y="6326848"/>
                </a:lnTo>
                <a:lnTo>
                  <a:pt x="3816566" y="6301448"/>
                </a:lnTo>
                <a:lnTo>
                  <a:pt x="3774236" y="6288748"/>
                </a:lnTo>
                <a:lnTo>
                  <a:pt x="3731666" y="6263348"/>
                </a:lnTo>
                <a:lnTo>
                  <a:pt x="3602380" y="6225248"/>
                </a:lnTo>
                <a:lnTo>
                  <a:pt x="3558794" y="6199848"/>
                </a:lnTo>
                <a:lnTo>
                  <a:pt x="3017723" y="6047448"/>
                </a:lnTo>
                <a:lnTo>
                  <a:pt x="2971241" y="6047448"/>
                </a:lnTo>
                <a:lnTo>
                  <a:pt x="2877693" y="6022048"/>
                </a:lnTo>
                <a:lnTo>
                  <a:pt x="2830626" y="6022048"/>
                </a:lnTo>
                <a:lnTo>
                  <a:pt x="2783382" y="6009348"/>
                </a:lnTo>
                <a:lnTo>
                  <a:pt x="2735948" y="6009348"/>
                </a:lnTo>
                <a:lnTo>
                  <a:pt x="2688336" y="5996648"/>
                </a:lnTo>
                <a:lnTo>
                  <a:pt x="2640546" y="5996648"/>
                </a:lnTo>
                <a:lnTo>
                  <a:pt x="2592578" y="5983948"/>
                </a:lnTo>
                <a:lnTo>
                  <a:pt x="2496147" y="5983948"/>
                </a:lnTo>
                <a:lnTo>
                  <a:pt x="2447683" y="5971248"/>
                </a:lnTo>
                <a:lnTo>
                  <a:pt x="1958441" y="5971248"/>
                </a:lnTo>
                <a:lnTo>
                  <a:pt x="1909978" y="5983948"/>
                </a:lnTo>
                <a:lnTo>
                  <a:pt x="1813547" y="5983948"/>
                </a:lnTo>
                <a:lnTo>
                  <a:pt x="1765592" y="5996648"/>
                </a:lnTo>
                <a:lnTo>
                  <a:pt x="1717802" y="5996648"/>
                </a:lnTo>
                <a:lnTo>
                  <a:pt x="1670177" y="6009348"/>
                </a:lnTo>
                <a:lnTo>
                  <a:pt x="1622755" y="6009348"/>
                </a:lnTo>
                <a:lnTo>
                  <a:pt x="1575498" y="6022048"/>
                </a:lnTo>
                <a:lnTo>
                  <a:pt x="1528432" y="6022048"/>
                </a:lnTo>
                <a:lnTo>
                  <a:pt x="1434884" y="6047448"/>
                </a:lnTo>
                <a:lnTo>
                  <a:pt x="1388402" y="6047448"/>
                </a:lnTo>
                <a:lnTo>
                  <a:pt x="847331" y="6199848"/>
                </a:lnTo>
                <a:lnTo>
                  <a:pt x="803744" y="6225248"/>
                </a:lnTo>
                <a:lnTo>
                  <a:pt x="674471" y="6263348"/>
                </a:lnTo>
                <a:lnTo>
                  <a:pt x="631888" y="6288748"/>
                </a:lnTo>
                <a:lnTo>
                  <a:pt x="589559" y="6301448"/>
                </a:lnTo>
                <a:lnTo>
                  <a:pt x="547509" y="6326848"/>
                </a:lnTo>
                <a:lnTo>
                  <a:pt x="505714" y="6339548"/>
                </a:lnTo>
                <a:lnTo>
                  <a:pt x="464197" y="6364948"/>
                </a:lnTo>
                <a:lnTo>
                  <a:pt x="422960" y="6377648"/>
                </a:lnTo>
                <a:lnTo>
                  <a:pt x="341312" y="6428448"/>
                </a:lnTo>
                <a:lnTo>
                  <a:pt x="300913" y="6441148"/>
                </a:lnTo>
                <a:lnTo>
                  <a:pt x="142252" y="6542748"/>
                </a:lnTo>
                <a:lnTo>
                  <a:pt x="103339" y="6555448"/>
                </a:lnTo>
                <a:lnTo>
                  <a:pt x="26428" y="6606248"/>
                </a:lnTo>
                <a:lnTo>
                  <a:pt x="0" y="6624079"/>
                </a:lnTo>
                <a:lnTo>
                  <a:pt x="0" y="10286987"/>
                </a:lnTo>
                <a:lnTo>
                  <a:pt x="6096101" y="10286987"/>
                </a:lnTo>
                <a:lnTo>
                  <a:pt x="6100457" y="10251148"/>
                </a:lnTo>
                <a:lnTo>
                  <a:pt x="6106045" y="10213048"/>
                </a:lnTo>
                <a:lnTo>
                  <a:pt x="6111062" y="10162248"/>
                </a:lnTo>
                <a:lnTo>
                  <a:pt x="6115507" y="10111448"/>
                </a:lnTo>
                <a:lnTo>
                  <a:pt x="6119368" y="10073348"/>
                </a:lnTo>
                <a:lnTo>
                  <a:pt x="6122644" y="10022548"/>
                </a:lnTo>
                <a:lnTo>
                  <a:pt x="6125337" y="9971748"/>
                </a:lnTo>
                <a:lnTo>
                  <a:pt x="6127432" y="9920948"/>
                </a:lnTo>
                <a:lnTo>
                  <a:pt x="6128931" y="9882848"/>
                </a:lnTo>
                <a:lnTo>
                  <a:pt x="6129845" y="9832048"/>
                </a:lnTo>
                <a:lnTo>
                  <a:pt x="6130137" y="9781299"/>
                </a:lnTo>
                <a:close/>
              </a:path>
              <a:path w="6459855" h="10287000">
                <a:moveTo>
                  <a:pt x="6459474" y="294424"/>
                </a:moveTo>
                <a:lnTo>
                  <a:pt x="6459080" y="256324"/>
                </a:lnTo>
                <a:lnTo>
                  <a:pt x="6457912" y="218224"/>
                </a:lnTo>
                <a:lnTo>
                  <a:pt x="6455969" y="167424"/>
                </a:lnTo>
                <a:lnTo>
                  <a:pt x="6453251" y="129324"/>
                </a:lnTo>
                <a:lnTo>
                  <a:pt x="6449771" y="91224"/>
                </a:lnTo>
                <a:lnTo>
                  <a:pt x="6445542" y="40424"/>
                </a:lnTo>
                <a:lnTo>
                  <a:pt x="6440551" y="2324"/>
                </a:lnTo>
                <a:lnTo>
                  <a:pt x="6440195" y="0"/>
                </a:lnTo>
                <a:lnTo>
                  <a:pt x="0" y="0"/>
                </a:lnTo>
                <a:lnTo>
                  <a:pt x="0" y="2048192"/>
                </a:lnTo>
                <a:lnTo>
                  <a:pt x="29235" y="2072424"/>
                </a:lnTo>
                <a:lnTo>
                  <a:pt x="60426" y="2110524"/>
                </a:lnTo>
                <a:lnTo>
                  <a:pt x="92138" y="2135924"/>
                </a:lnTo>
                <a:lnTo>
                  <a:pt x="124358" y="2174024"/>
                </a:lnTo>
                <a:lnTo>
                  <a:pt x="157111" y="2199424"/>
                </a:lnTo>
                <a:lnTo>
                  <a:pt x="190360" y="2224824"/>
                </a:lnTo>
                <a:lnTo>
                  <a:pt x="224116" y="2262924"/>
                </a:lnTo>
                <a:lnTo>
                  <a:pt x="258368" y="2288324"/>
                </a:lnTo>
                <a:lnTo>
                  <a:pt x="293116" y="2313724"/>
                </a:lnTo>
                <a:lnTo>
                  <a:pt x="328345" y="2339124"/>
                </a:lnTo>
                <a:lnTo>
                  <a:pt x="364058" y="2377224"/>
                </a:lnTo>
                <a:lnTo>
                  <a:pt x="436918" y="2428024"/>
                </a:lnTo>
                <a:lnTo>
                  <a:pt x="511632" y="2478824"/>
                </a:lnTo>
                <a:lnTo>
                  <a:pt x="588162" y="2529624"/>
                </a:lnTo>
                <a:lnTo>
                  <a:pt x="666470" y="2580424"/>
                </a:lnTo>
                <a:lnTo>
                  <a:pt x="746506" y="2631224"/>
                </a:lnTo>
                <a:lnTo>
                  <a:pt x="787158" y="2643924"/>
                </a:lnTo>
                <a:lnTo>
                  <a:pt x="911606" y="2720124"/>
                </a:lnTo>
                <a:lnTo>
                  <a:pt x="953884" y="2732824"/>
                </a:lnTo>
                <a:lnTo>
                  <a:pt x="1039647" y="2783624"/>
                </a:lnTo>
                <a:lnTo>
                  <a:pt x="1083106" y="2796324"/>
                </a:lnTo>
                <a:lnTo>
                  <a:pt x="1126934" y="2821724"/>
                </a:lnTo>
                <a:lnTo>
                  <a:pt x="1171143" y="2834424"/>
                </a:lnTo>
                <a:lnTo>
                  <a:pt x="1215720" y="2859824"/>
                </a:lnTo>
                <a:lnTo>
                  <a:pt x="1260665" y="2872524"/>
                </a:lnTo>
                <a:lnTo>
                  <a:pt x="1305966" y="2897924"/>
                </a:lnTo>
                <a:lnTo>
                  <a:pt x="1443939" y="2936024"/>
                </a:lnTo>
                <a:lnTo>
                  <a:pt x="1490599" y="2961424"/>
                </a:lnTo>
                <a:lnTo>
                  <a:pt x="1974545" y="3088424"/>
                </a:lnTo>
                <a:lnTo>
                  <a:pt x="2024545" y="3088424"/>
                </a:lnTo>
                <a:lnTo>
                  <a:pt x="2125345" y="3113824"/>
                </a:lnTo>
                <a:lnTo>
                  <a:pt x="2176145" y="3113824"/>
                </a:lnTo>
                <a:lnTo>
                  <a:pt x="2278481" y="3139224"/>
                </a:lnTo>
                <a:lnTo>
                  <a:pt x="2330018" y="3139224"/>
                </a:lnTo>
                <a:lnTo>
                  <a:pt x="2381796" y="3151924"/>
                </a:lnTo>
                <a:lnTo>
                  <a:pt x="2486050" y="3151924"/>
                </a:lnTo>
                <a:lnTo>
                  <a:pt x="2538501" y="3164624"/>
                </a:lnTo>
                <a:lnTo>
                  <a:pt x="3176676" y="3164624"/>
                </a:lnTo>
                <a:lnTo>
                  <a:pt x="3229127" y="3151924"/>
                </a:lnTo>
                <a:lnTo>
                  <a:pt x="3333381" y="3151924"/>
                </a:lnTo>
                <a:lnTo>
                  <a:pt x="3385159" y="3139224"/>
                </a:lnTo>
                <a:lnTo>
                  <a:pt x="3436696" y="3139224"/>
                </a:lnTo>
                <a:lnTo>
                  <a:pt x="3539032" y="3113824"/>
                </a:lnTo>
                <a:lnTo>
                  <a:pt x="3589832" y="3113824"/>
                </a:lnTo>
                <a:lnTo>
                  <a:pt x="3690632" y="3088424"/>
                </a:lnTo>
                <a:lnTo>
                  <a:pt x="3740632" y="3088424"/>
                </a:lnTo>
                <a:lnTo>
                  <a:pt x="4224579" y="2961424"/>
                </a:lnTo>
                <a:lnTo>
                  <a:pt x="4271238" y="2936024"/>
                </a:lnTo>
                <a:lnTo>
                  <a:pt x="4409224" y="2897924"/>
                </a:lnTo>
                <a:lnTo>
                  <a:pt x="4454512" y="2872524"/>
                </a:lnTo>
                <a:lnTo>
                  <a:pt x="4499457" y="2859824"/>
                </a:lnTo>
                <a:lnTo>
                  <a:pt x="4544034" y="2834424"/>
                </a:lnTo>
                <a:lnTo>
                  <a:pt x="4588243" y="2821724"/>
                </a:lnTo>
                <a:lnTo>
                  <a:pt x="4632071" y="2796324"/>
                </a:lnTo>
                <a:lnTo>
                  <a:pt x="4675530" y="2783624"/>
                </a:lnTo>
                <a:lnTo>
                  <a:pt x="4761293" y="2732824"/>
                </a:lnTo>
                <a:lnTo>
                  <a:pt x="4803572" y="2720124"/>
                </a:lnTo>
                <a:lnTo>
                  <a:pt x="4928019" y="2643924"/>
                </a:lnTo>
                <a:lnTo>
                  <a:pt x="4968672" y="2631224"/>
                </a:lnTo>
                <a:lnTo>
                  <a:pt x="5048707" y="2580424"/>
                </a:lnTo>
                <a:lnTo>
                  <a:pt x="5127015" y="2529624"/>
                </a:lnTo>
                <a:lnTo>
                  <a:pt x="5203545" y="2478824"/>
                </a:lnTo>
                <a:lnTo>
                  <a:pt x="5278259" y="2428024"/>
                </a:lnTo>
                <a:lnTo>
                  <a:pt x="5351119" y="2377224"/>
                </a:lnTo>
                <a:lnTo>
                  <a:pt x="5386832" y="2339124"/>
                </a:lnTo>
                <a:lnTo>
                  <a:pt x="5422062" y="2313724"/>
                </a:lnTo>
                <a:lnTo>
                  <a:pt x="5456809" y="2288324"/>
                </a:lnTo>
                <a:lnTo>
                  <a:pt x="5491061" y="2262924"/>
                </a:lnTo>
                <a:lnTo>
                  <a:pt x="5524817" y="2224824"/>
                </a:lnTo>
                <a:lnTo>
                  <a:pt x="5558066" y="2199424"/>
                </a:lnTo>
                <a:lnTo>
                  <a:pt x="5590819" y="2174024"/>
                </a:lnTo>
                <a:lnTo>
                  <a:pt x="5623039" y="2135924"/>
                </a:lnTo>
                <a:lnTo>
                  <a:pt x="5654751" y="2110524"/>
                </a:lnTo>
                <a:lnTo>
                  <a:pt x="5685942" y="2072424"/>
                </a:lnTo>
                <a:lnTo>
                  <a:pt x="5716587" y="2047024"/>
                </a:lnTo>
                <a:lnTo>
                  <a:pt x="5746712" y="2008924"/>
                </a:lnTo>
                <a:lnTo>
                  <a:pt x="5776290" y="1983524"/>
                </a:lnTo>
                <a:lnTo>
                  <a:pt x="5805322" y="1945424"/>
                </a:lnTo>
                <a:lnTo>
                  <a:pt x="5833796" y="1920024"/>
                </a:lnTo>
                <a:lnTo>
                  <a:pt x="5861710" y="1881924"/>
                </a:lnTo>
                <a:lnTo>
                  <a:pt x="5889079" y="1856524"/>
                </a:lnTo>
                <a:lnTo>
                  <a:pt x="5915863" y="1818424"/>
                </a:lnTo>
                <a:lnTo>
                  <a:pt x="5942076" y="1780324"/>
                </a:lnTo>
                <a:lnTo>
                  <a:pt x="5967717" y="1754924"/>
                </a:lnTo>
                <a:lnTo>
                  <a:pt x="5992761" y="1716824"/>
                </a:lnTo>
                <a:lnTo>
                  <a:pt x="6017222" y="1678724"/>
                </a:lnTo>
                <a:lnTo>
                  <a:pt x="6041098" y="1640624"/>
                </a:lnTo>
                <a:lnTo>
                  <a:pt x="6064351" y="1615224"/>
                </a:lnTo>
                <a:lnTo>
                  <a:pt x="6087021" y="1577124"/>
                </a:lnTo>
                <a:lnTo>
                  <a:pt x="6109068" y="1539024"/>
                </a:lnTo>
                <a:lnTo>
                  <a:pt x="6130493" y="1500924"/>
                </a:lnTo>
                <a:lnTo>
                  <a:pt x="6151296" y="1462824"/>
                </a:lnTo>
                <a:lnTo>
                  <a:pt x="6171476" y="1424724"/>
                </a:lnTo>
                <a:lnTo>
                  <a:pt x="6191021" y="1386624"/>
                </a:lnTo>
                <a:lnTo>
                  <a:pt x="6209931" y="1348524"/>
                </a:lnTo>
                <a:lnTo>
                  <a:pt x="6228194" y="1310424"/>
                </a:lnTo>
                <a:lnTo>
                  <a:pt x="6245809" y="1272324"/>
                </a:lnTo>
                <a:lnTo>
                  <a:pt x="6262763" y="1234224"/>
                </a:lnTo>
                <a:lnTo>
                  <a:pt x="6279058" y="1196124"/>
                </a:lnTo>
                <a:lnTo>
                  <a:pt x="6294691" y="1158024"/>
                </a:lnTo>
                <a:lnTo>
                  <a:pt x="6309652" y="1119924"/>
                </a:lnTo>
                <a:lnTo>
                  <a:pt x="6323927" y="1081824"/>
                </a:lnTo>
                <a:lnTo>
                  <a:pt x="6337528" y="1043724"/>
                </a:lnTo>
                <a:lnTo>
                  <a:pt x="6350444" y="1005624"/>
                </a:lnTo>
                <a:lnTo>
                  <a:pt x="6362662" y="967524"/>
                </a:lnTo>
                <a:lnTo>
                  <a:pt x="6374181" y="929424"/>
                </a:lnTo>
                <a:lnTo>
                  <a:pt x="6385001" y="878624"/>
                </a:lnTo>
                <a:lnTo>
                  <a:pt x="6395110" y="840524"/>
                </a:lnTo>
                <a:lnTo>
                  <a:pt x="6404496" y="802424"/>
                </a:lnTo>
                <a:lnTo>
                  <a:pt x="6413170" y="764324"/>
                </a:lnTo>
                <a:lnTo>
                  <a:pt x="6421120" y="726224"/>
                </a:lnTo>
                <a:lnTo>
                  <a:pt x="6428333" y="675424"/>
                </a:lnTo>
                <a:lnTo>
                  <a:pt x="6434810" y="637324"/>
                </a:lnTo>
                <a:lnTo>
                  <a:pt x="6440551" y="599224"/>
                </a:lnTo>
                <a:lnTo>
                  <a:pt x="6445542" y="561124"/>
                </a:lnTo>
                <a:lnTo>
                  <a:pt x="6449771" y="510324"/>
                </a:lnTo>
                <a:lnTo>
                  <a:pt x="6453251" y="472224"/>
                </a:lnTo>
                <a:lnTo>
                  <a:pt x="6455969" y="434124"/>
                </a:lnTo>
                <a:lnTo>
                  <a:pt x="6457912" y="383324"/>
                </a:lnTo>
                <a:lnTo>
                  <a:pt x="6459080" y="345224"/>
                </a:lnTo>
                <a:lnTo>
                  <a:pt x="6459474" y="294424"/>
                </a:lnTo>
                <a:close/>
              </a:path>
            </a:pathLst>
          </a:custGeom>
          <a:solidFill>
            <a:srgbClr val="124A8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2" y="1030836"/>
            <a:ext cx="8229599" cy="82295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99153" y="1877152"/>
            <a:ext cx="3314700" cy="6638925"/>
          </a:xfrm>
          <a:custGeom>
            <a:avLst/>
            <a:gdLst/>
            <a:ahLst/>
            <a:cxnLst/>
            <a:rect l="l" t="t" r="r" b="b"/>
            <a:pathLst>
              <a:path w="3314700" h="6638925">
                <a:moveTo>
                  <a:pt x="0" y="3319334"/>
                </a:moveTo>
                <a:lnTo>
                  <a:pt x="347" y="3270748"/>
                </a:lnTo>
                <a:lnTo>
                  <a:pt x="1388" y="3222329"/>
                </a:lnTo>
                <a:lnTo>
                  <a:pt x="3116" y="3174083"/>
                </a:lnTo>
                <a:lnTo>
                  <a:pt x="5528" y="3126014"/>
                </a:lnTo>
                <a:lnTo>
                  <a:pt x="8618" y="3078128"/>
                </a:lnTo>
                <a:lnTo>
                  <a:pt x="12381" y="3030427"/>
                </a:lnTo>
                <a:lnTo>
                  <a:pt x="16814" y="2982919"/>
                </a:lnTo>
                <a:lnTo>
                  <a:pt x="21910" y="2935607"/>
                </a:lnTo>
                <a:lnTo>
                  <a:pt x="27667" y="2888495"/>
                </a:lnTo>
                <a:lnTo>
                  <a:pt x="34078" y="2841590"/>
                </a:lnTo>
                <a:lnTo>
                  <a:pt x="41139" y="2794894"/>
                </a:lnTo>
                <a:lnTo>
                  <a:pt x="48845" y="2748414"/>
                </a:lnTo>
                <a:lnTo>
                  <a:pt x="57192" y="2702154"/>
                </a:lnTo>
                <a:lnTo>
                  <a:pt x="66175" y="2656119"/>
                </a:lnTo>
                <a:lnTo>
                  <a:pt x="75788" y="2610313"/>
                </a:lnTo>
                <a:lnTo>
                  <a:pt x="86029" y="2564741"/>
                </a:lnTo>
                <a:lnTo>
                  <a:pt x="96890" y="2519407"/>
                </a:lnTo>
                <a:lnTo>
                  <a:pt x="108369" y="2474318"/>
                </a:lnTo>
                <a:lnTo>
                  <a:pt x="120460" y="2429477"/>
                </a:lnTo>
                <a:lnTo>
                  <a:pt x="133159" y="2384889"/>
                </a:lnTo>
                <a:lnTo>
                  <a:pt x="146460" y="2340558"/>
                </a:lnTo>
                <a:lnTo>
                  <a:pt x="160359" y="2296491"/>
                </a:lnTo>
                <a:lnTo>
                  <a:pt x="174852" y="2252690"/>
                </a:lnTo>
                <a:lnTo>
                  <a:pt x="189933" y="2209162"/>
                </a:lnTo>
                <a:lnTo>
                  <a:pt x="205597" y="2165910"/>
                </a:lnTo>
                <a:lnTo>
                  <a:pt x="221841" y="2122940"/>
                </a:lnTo>
                <a:lnTo>
                  <a:pt x="238659" y="2080256"/>
                </a:lnTo>
                <a:lnTo>
                  <a:pt x="256047" y="2037863"/>
                </a:lnTo>
                <a:lnTo>
                  <a:pt x="274000" y="1995766"/>
                </a:lnTo>
                <a:lnTo>
                  <a:pt x="292513" y="1953969"/>
                </a:lnTo>
                <a:lnTo>
                  <a:pt x="311581" y="1912477"/>
                </a:lnTo>
                <a:lnTo>
                  <a:pt x="331200" y="1871295"/>
                </a:lnTo>
                <a:lnTo>
                  <a:pt x="351365" y="1830428"/>
                </a:lnTo>
                <a:lnTo>
                  <a:pt x="372072" y="1789880"/>
                </a:lnTo>
                <a:lnTo>
                  <a:pt x="393314" y="1749657"/>
                </a:lnTo>
                <a:lnTo>
                  <a:pt x="415089" y="1709762"/>
                </a:lnTo>
                <a:lnTo>
                  <a:pt x="437391" y="1670201"/>
                </a:lnTo>
                <a:lnTo>
                  <a:pt x="460215" y="1630978"/>
                </a:lnTo>
                <a:lnTo>
                  <a:pt x="483556" y="1592098"/>
                </a:lnTo>
                <a:lnTo>
                  <a:pt x="507411" y="1553566"/>
                </a:lnTo>
                <a:lnTo>
                  <a:pt x="531773" y="1515387"/>
                </a:lnTo>
                <a:lnTo>
                  <a:pt x="556639" y="1477564"/>
                </a:lnTo>
                <a:lnTo>
                  <a:pt x="582004" y="1440104"/>
                </a:lnTo>
                <a:lnTo>
                  <a:pt x="607862" y="1403011"/>
                </a:lnTo>
                <a:lnTo>
                  <a:pt x="634210" y="1366289"/>
                </a:lnTo>
                <a:lnTo>
                  <a:pt x="661042" y="1329943"/>
                </a:lnTo>
                <a:lnTo>
                  <a:pt x="688354" y="1293979"/>
                </a:lnTo>
                <a:lnTo>
                  <a:pt x="716141" y="1258400"/>
                </a:lnTo>
                <a:lnTo>
                  <a:pt x="744399" y="1223211"/>
                </a:lnTo>
                <a:lnTo>
                  <a:pt x="773122" y="1188418"/>
                </a:lnTo>
                <a:lnTo>
                  <a:pt x="802305" y="1154024"/>
                </a:lnTo>
                <a:lnTo>
                  <a:pt x="831945" y="1120035"/>
                </a:lnTo>
                <a:lnTo>
                  <a:pt x="862036" y="1086456"/>
                </a:lnTo>
                <a:lnTo>
                  <a:pt x="892574" y="1053291"/>
                </a:lnTo>
                <a:lnTo>
                  <a:pt x="923554" y="1020544"/>
                </a:lnTo>
                <a:lnTo>
                  <a:pt x="954971" y="988221"/>
                </a:lnTo>
                <a:lnTo>
                  <a:pt x="986820" y="956327"/>
                </a:lnTo>
                <a:lnTo>
                  <a:pt x="1019098" y="924865"/>
                </a:lnTo>
                <a:lnTo>
                  <a:pt x="1051798" y="893841"/>
                </a:lnTo>
                <a:lnTo>
                  <a:pt x="1084916" y="863260"/>
                </a:lnTo>
                <a:lnTo>
                  <a:pt x="1118448" y="833126"/>
                </a:lnTo>
                <a:lnTo>
                  <a:pt x="1152389" y="803444"/>
                </a:lnTo>
                <a:lnTo>
                  <a:pt x="1186734" y="774219"/>
                </a:lnTo>
                <a:lnTo>
                  <a:pt x="1221478" y="745456"/>
                </a:lnTo>
                <a:lnTo>
                  <a:pt x="1256617" y="717158"/>
                </a:lnTo>
                <a:lnTo>
                  <a:pt x="1292145" y="689332"/>
                </a:lnTo>
                <a:lnTo>
                  <a:pt x="1328059" y="661981"/>
                </a:lnTo>
                <a:lnTo>
                  <a:pt x="1364354" y="635111"/>
                </a:lnTo>
                <a:lnTo>
                  <a:pt x="1401024" y="608726"/>
                </a:lnTo>
                <a:lnTo>
                  <a:pt x="1438065" y="582830"/>
                </a:lnTo>
                <a:lnTo>
                  <a:pt x="1475472" y="557430"/>
                </a:lnTo>
                <a:lnTo>
                  <a:pt x="1513240" y="532529"/>
                </a:lnTo>
                <a:lnTo>
                  <a:pt x="1551366" y="508131"/>
                </a:lnTo>
                <a:lnTo>
                  <a:pt x="1589843" y="484243"/>
                </a:lnTo>
                <a:lnTo>
                  <a:pt x="1628668" y="460868"/>
                </a:lnTo>
                <a:lnTo>
                  <a:pt x="1667836" y="438012"/>
                </a:lnTo>
                <a:lnTo>
                  <a:pt x="1707341" y="415679"/>
                </a:lnTo>
                <a:lnTo>
                  <a:pt x="1747180" y="393873"/>
                </a:lnTo>
                <a:lnTo>
                  <a:pt x="1787346" y="372600"/>
                </a:lnTo>
                <a:lnTo>
                  <a:pt x="1827837" y="351865"/>
                </a:lnTo>
                <a:lnTo>
                  <a:pt x="1868646" y="331671"/>
                </a:lnTo>
                <a:lnTo>
                  <a:pt x="1909770" y="312024"/>
                </a:lnTo>
                <a:lnTo>
                  <a:pt x="1951203" y="292929"/>
                </a:lnTo>
                <a:lnTo>
                  <a:pt x="1992941" y="274390"/>
                </a:lnTo>
                <a:lnTo>
                  <a:pt x="2034979" y="256411"/>
                </a:lnTo>
                <a:lnTo>
                  <a:pt x="2077312" y="238999"/>
                </a:lnTo>
                <a:lnTo>
                  <a:pt x="2119936" y="222157"/>
                </a:lnTo>
                <a:lnTo>
                  <a:pt x="2162846" y="205890"/>
                </a:lnTo>
                <a:lnTo>
                  <a:pt x="2206036" y="190203"/>
                </a:lnTo>
                <a:lnTo>
                  <a:pt x="2249503" y="175100"/>
                </a:lnTo>
                <a:lnTo>
                  <a:pt x="2293242" y="160587"/>
                </a:lnTo>
                <a:lnTo>
                  <a:pt x="2337248" y="146668"/>
                </a:lnTo>
                <a:lnTo>
                  <a:pt x="2381515" y="133348"/>
                </a:lnTo>
                <a:lnTo>
                  <a:pt x="2426041" y="120632"/>
                </a:lnTo>
                <a:lnTo>
                  <a:pt x="2470819" y="108523"/>
                </a:lnTo>
                <a:lnTo>
                  <a:pt x="2515845" y="97028"/>
                </a:lnTo>
                <a:lnTo>
                  <a:pt x="2561114" y="86151"/>
                </a:lnTo>
                <a:lnTo>
                  <a:pt x="2606622" y="75896"/>
                </a:lnTo>
                <a:lnTo>
                  <a:pt x="2652363" y="66269"/>
                </a:lnTo>
                <a:lnTo>
                  <a:pt x="2698334" y="57273"/>
                </a:lnTo>
                <a:lnTo>
                  <a:pt x="2744529" y="48914"/>
                </a:lnTo>
                <a:lnTo>
                  <a:pt x="2790944" y="41197"/>
                </a:lnTo>
                <a:lnTo>
                  <a:pt x="2837573" y="34126"/>
                </a:lnTo>
                <a:lnTo>
                  <a:pt x="2884413" y="27706"/>
                </a:lnTo>
                <a:lnTo>
                  <a:pt x="2931458" y="21942"/>
                </a:lnTo>
                <a:lnTo>
                  <a:pt x="2978704" y="16838"/>
                </a:lnTo>
                <a:lnTo>
                  <a:pt x="3026145" y="12399"/>
                </a:lnTo>
                <a:lnTo>
                  <a:pt x="3073778" y="8630"/>
                </a:lnTo>
                <a:lnTo>
                  <a:pt x="3121598" y="5536"/>
                </a:lnTo>
                <a:lnTo>
                  <a:pt x="3169599" y="3121"/>
                </a:lnTo>
                <a:lnTo>
                  <a:pt x="3217777" y="1390"/>
                </a:lnTo>
                <a:lnTo>
                  <a:pt x="3266128" y="348"/>
                </a:lnTo>
                <a:lnTo>
                  <a:pt x="3314646" y="0"/>
                </a:lnTo>
                <a:lnTo>
                  <a:pt x="3314646" y="6638776"/>
                </a:lnTo>
                <a:lnTo>
                  <a:pt x="3266128" y="6638427"/>
                </a:lnTo>
                <a:lnTo>
                  <a:pt x="3217777" y="6637385"/>
                </a:lnTo>
                <a:lnTo>
                  <a:pt x="3169599" y="6635654"/>
                </a:lnTo>
                <a:lnTo>
                  <a:pt x="3121598" y="6633239"/>
                </a:lnTo>
                <a:lnTo>
                  <a:pt x="3073778" y="6630145"/>
                </a:lnTo>
                <a:lnTo>
                  <a:pt x="3026145" y="6626376"/>
                </a:lnTo>
                <a:lnTo>
                  <a:pt x="2978704" y="6621937"/>
                </a:lnTo>
                <a:lnTo>
                  <a:pt x="2931458" y="6616833"/>
                </a:lnTo>
                <a:lnTo>
                  <a:pt x="2884413" y="6611069"/>
                </a:lnTo>
                <a:lnTo>
                  <a:pt x="2837573" y="6604648"/>
                </a:lnTo>
                <a:lnTo>
                  <a:pt x="2790944" y="6597577"/>
                </a:lnTo>
                <a:lnTo>
                  <a:pt x="2744529" y="6589860"/>
                </a:lnTo>
                <a:lnTo>
                  <a:pt x="2698334" y="6581501"/>
                </a:lnTo>
                <a:lnTo>
                  <a:pt x="2652363" y="6572505"/>
                </a:lnTo>
                <a:lnTo>
                  <a:pt x="2606622" y="6562877"/>
                </a:lnTo>
                <a:lnTo>
                  <a:pt x="2561114" y="6552622"/>
                </a:lnTo>
                <a:lnTo>
                  <a:pt x="2515845" y="6541745"/>
                </a:lnTo>
                <a:lnTo>
                  <a:pt x="2470819" y="6530250"/>
                </a:lnTo>
                <a:lnTo>
                  <a:pt x="2426041" y="6518141"/>
                </a:lnTo>
                <a:lnTo>
                  <a:pt x="2381515" y="6505424"/>
                </a:lnTo>
                <a:lnTo>
                  <a:pt x="2337248" y="6492104"/>
                </a:lnTo>
                <a:lnTo>
                  <a:pt x="2293242" y="6478185"/>
                </a:lnTo>
                <a:lnTo>
                  <a:pt x="2249503" y="6463671"/>
                </a:lnTo>
                <a:lnTo>
                  <a:pt x="2206036" y="6448569"/>
                </a:lnTo>
                <a:lnTo>
                  <a:pt x="2162846" y="6432881"/>
                </a:lnTo>
                <a:lnTo>
                  <a:pt x="2119936" y="6416614"/>
                </a:lnTo>
                <a:lnTo>
                  <a:pt x="2077312" y="6399772"/>
                </a:lnTo>
                <a:lnTo>
                  <a:pt x="2034979" y="6382359"/>
                </a:lnTo>
                <a:lnTo>
                  <a:pt x="1992941" y="6364380"/>
                </a:lnTo>
                <a:lnTo>
                  <a:pt x="1951203" y="6345840"/>
                </a:lnTo>
                <a:lnTo>
                  <a:pt x="1909770" y="6326744"/>
                </a:lnTo>
                <a:lnTo>
                  <a:pt x="1868646" y="6307097"/>
                </a:lnTo>
                <a:lnTo>
                  <a:pt x="1827837" y="6286903"/>
                </a:lnTo>
                <a:lnTo>
                  <a:pt x="1787346" y="6266167"/>
                </a:lnTo>
                <a:lnTo>
                  <a:pt x="1747180" y="6244893"/>
                </a:lnTo>
                <a:lnTo>
                  <a:pt x="1707341" y="6223087"/>
                </a:lnTo>
                <a:lnTo>
                  <a:pt x="1667836" y="6200754"/>
                </a:lnTo>
                <a:lnTo>
                  <a:pt x="1628668" y="6177897"/>
                </a:lnTo>
                <a:lnTo>
                  <a:pt x="1589843" y="6154521"/>
                </a:lnTo>
                <a:lnTo>
                  <a:pt x="1551366" y="6130633"/>
                </a:lnTo>
                <a:lnTo>
                  <a:pt x="1513240" y="6106235"/>
                </a:lnTo>
                <a:lnTo>
                  <a:pt x="1475472" y="6081333"/>
                </a:lnTo>
                <a:lnTo>
                  <a:pt x="1438065" y="6055932"/>
                </a:lnTo>
                <a:lnTo>
                  <a:pt x="1401024" y="6030036"/>
                </a:lnTo>
                <a:lnTo>
                  <a:pt x="1364354" y="6003650"/>
                </a:lnTo>
                <a:lnTo>
                  <a:pt x="1328059" y="5976779"/>
                </a:lnTo>
                <a:lnTo>
                  <a:pt x="1292145" y="5949428"/>
                </a:lnTo>
                <a:lnTo>
                  <a:pt x="1256617" y="5921600"/>
                </a:lnTo>
                <a:lnTo>
                  <a:pt x="1221478" y="5893302"/>
                </a:lnTo>
                <a:lnTo>
                  <a:pt x="1186734" y="5864538"/>
                </a:lnTo>
                <a:lnTo>
                  <a:pt x="1152389" y="5835312"/>
                </a:lnTo>
                <a:lnTo>
                  <a:pt x="1118448" y="5805629"/>
                </a:lnTo>
                <a:lnTo>
                  <a:pt x="1084916" y="5775495"/>
                </a:lnTo>
                <a:lnTo>
                  <a:pt x="1051798" y="5744913"/>
                </a:lnTo>
                <a:lnTo>
                  <a:pt x="1019098" y="5713888"/>
                </a:lnTo>
                <a:lnTo>
                  <a:pt x="986820" y="5682426"/>
                </a:lnTo>
                <a:lnTo>
                  <a:pt x="954971" y="5650530"/>
                </a:lnTo>
                <a:lnTo>
                  <a:pt x="923554" y="5618206"/>
                </a:lnTo>
                <a:lnTo>
                  <a:pt x="892574" y="5585459"/>
                </a:lnTo>
                <a:lnTo>
                  <a:pt x="862036" y="5552293"/>
                </a:lnTo>
                <a:lnTo>
                  <a:pt x="831945" y="5518712"/>
                </a:lnTo>
                <a:lnTo>
                  <a:pt x="802305" y="5484723"/>
                </a:lnTo>
                <a:lnTo>
                  <a:pt x="773122" y="5450328"/>
                </a:lnTo>
                <a:lnTo>
                  <a:pt x="744399" y="5415534"/>
                </a:lnTo>
                <a:lnTo>
                  <a:pt x="716141" y="5380344"/>
                </a:lnTo>
                <a:lnTo>
                  <a:pt x="688354" y="5344764"/>
                </a:lnTo>
                <a:lnTo>
                  <a:pt x="661042" y="5308798"/>
                </a:lnTo>
                <a:lnTo>
                  <a:pt x="634210" y="5272451"/>
                </a:lnTo>
                <a:lnTo>
                  <a:pt x="607862" y="5235728"/>
                </a:lnTo>
                <a:lnTo>
                  <a:pt x="582004" y="5198634"/>
                </a:lnTo>
                <a:lnTo>
                  <a:pt x="556639" y="5161173"/>
                </a:lnTo>
                <a:lnTo>
                  <a:pt x="531773" y="5123349"/>
                </a:lnTo>
                <a:lnTo>
                  <a:pt x="507411" y="5085169"/>
                </a:lnTo>
                <a:lnTo>
                  <a:pt x="483556" y="5046635"/>
                </a:lnTo>
                <a:lnTo>
                  <a:pt x="460215" y="5007754"/>
                </a:lnTo>
                <a:lnTo>
                  <a:pt x="437391" y="4968530"/>
                </a:lnTo>
                <a:lnTo>
                  <a:pt x="415089" y="4928968"/>
                </a:lnTo>
                <a:lnTo>
                  <a:pt x="393314" y="4889072"/>
                </a:lnTo>
                <a:lnTo>
                  <a:pt x="372072" y="4848847"/>
                </a:lnTo>
                <a:lnTo>
                  <a:pt x="351365" y="4808298"/>
                </a:lnTo>
                <a:lnTo>
                  <a:pt x="331200" y="4767429"/>
                </a:lnTo>
                <a:lnTo>
                  <a:pt x="311581" y="4726246"/>
                </a:lnTo>
                <a:lnTo>
                  <a:pt x="292513" y="4684753"/>
                </a:lnTo>
                <a:lnTo>
                  <a:pt x="274000" y="4642955"/>
                </a:lnTo>
                <a:lnTo>
                  <a:pt x="256047" y="4600856"/>
                </a:lnTo>
                <a:lnTo>
                  <a:pt x="238659" y="4558461"/>
                </a:lnTo>
                <a:lnTo>
                  <a:pt x="221841" y="4515776"/>
                </a:lnTo>
                <a:lnTo>
                  <a:pt x="205597" y="4472804"/>
                </a:lnTo>
                <a:lnTo>
                  <a:pt x="189933" y="4429551"/>
                </a:lnTo>
                <a:lnTo>
                  <a:pt x="174852" y="4386021"/>
                </a:lnTo>
                <a:lnTo>
                  <a:pt x="160359" y="4342219"/>
                </a:lnTo>
                <a:lnTo>
                  <a:pt x="146460" y="4298150"/>
                </a:lnTo>
                <a:lnTo>
                  <a:pt x="133159" y="4253818"/>
                </a:lnTo>
                <a:lnTo>
                  <a:pt x="120460" y="4209228"/>
                </a:lnTo>
                <a:lnTo>
                  <a:pt x="108369" y="4164385"/>
                </a:lnTo>
                <a:lnTo>
                  <a:pt x="96890" y="4119294"/>
                </a:lnTo>
                <a:lnTo>
                  <a:pt x="86029" y="4073959"/>
                </a:lnTo>
                <a:lnTo>
                  <a:pt x="75788" y="4028385"/>
                </a:lnTo>
                <a:lnTo>
                  <a:pt x="66175" y="3982577"/>
                </a:lnTo>
                <a:lnTo>
                  <a:pt x="57192" y="3936540"/>
                </a:lnTo>
                <a:lnTo>
                  <a:pt x="48845" y="3890278"/>
                </a:lnTo>
                <a:lnTo>
                  <a:pt x="41139" y="3843796"/>
                </a:lnTo>
                <a:lnTo>
                  <a:pt x="34078" y="3797099"/>
                </a:lnTo>
                <a:lnTo>
                  <a:pt x="27667" y="3750192"/>
                </a:lnTo>
                <a:lnTo>
                  <a:pt x="21910" y="3703078"/>
                </a:lnTo>
                <a:lnTo>
                  <a:pt x="16814" y="3655764"/>
                </a:lnTo>
                <a:lnTo>
                  <a:pt x="12381" y="3608254"/>
                </a:lnTo>
                <a:lnTo>
                  <a:pt x="8618" y="3560552"/>
                </a:lnTo>
                <a:lnTo>
                  <a:pt x="5528" y="3512663"/>
                </a:lnTo>
                <a:lnTo>
                  <a:pt x="3116" y="3464592"/>
                </a:lnTo>
                <a:lnTo>
                  <a:pt x="1388" y="3416344"/>
                </a:lnTo>
                <a:lnTo>
                  <a:pt x="347" y="3367923"/>
                </a:lnTo>
                <a:lnTo>
                  <a:pt x="0" y="3319334"/>
                </a:lnTo>
                <a:close/>
              </a:path>
            </a:pathLst>
          </a:custGeom>
          <a:solidFill>
            <a:srgbClr val="0D4D8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4022289" y="1866268"/>
            <a:ext cx="3457575" cy="6648450"/>
          </a:xfrm>
          <a:custGeom>
            <a:avLst/>
            <a:gdLst/>
            <a:ahLst/>
            <a:cxnLst/>
            <a:rect l="l" t="t" r="r" b="b"/>
            <a:pathLst>
              <a:path w="3457575" h="6648450">
                <a:moveTo>
                  <a:pt x="3457575" y="3255840"/>
                </a:moveTo>
                <a:lnTo>
                  <a:pt x="3457575" y="3389347"/>
                </a:lnTo>
                <a:lnTo>
                  <a:pt x="3456730" y="3426168"/>
                </a:lnTo>
                <a:lnTo>
                  <a:pt x="3454760" y="3477663"/>
                </a:lnTo>
                <a:lnTo>
                  <a:pt x="3452013" y="3528954"/>
                </a:lnTo>
                <a:lnTo>
                  <a:pt x="3448493" y="3580037"/>
                </a:lnTo>
                <a:lnTo>
                  <a:pt x="3444208" y="3630905"/>
                </a:lnTo>
                <a:lnTo>
                  <a:pt x="3439161" y="3681553"/>
                </a:lnTo>
                <a:lnTo>
                  <a:pt x="3433360" y="3731975"/>
                </a:lnTo>
                <a:lnTo>
                  <a:pt x="3426810" y="3782166"/>
                </a:lnTo>
                <a:lnTo>
                  <a:pt x="3419516" y="3832119"/>
                </a:lnTo>
                <a:lnTo>
                  <a:pt x="3411485" y="3881828"/>
                </a:lnTo>
                <a:lnTo>
                  <a:pt x="3402722" y="3931289"/>
                </a:lnTo>
                <a:lnTo>
                  <a:pt x="3393233" y="3980495"/>
                </a:lnTo>
                <a:lnTo>
                  <a:pt x="3383023" y="4029440"/>
                </a:lnTo>
                <a:lnTo>
                  <a:pt x="3372099" y="4078120"/>
                </a:lnTo>
                <a:lnTo>
                  <a:pt x="3360466" y="4126527"/>
                </a:lnTo>
                <a:lnTo>
                  <a:pt x="3348130" y="4174657"/>
                </a:lnTo>
                <a:lnTo>
                  <a:pt x="3335097" y="4222503"/>
                </a:lnTo>
                <a:lnTo>
                  <a:pt x="3321372" y="4270060"/>
                </a:lnTo>
                <a:lnTo>
                  <a:pt x="3306962" y="4317323"/>
                </a:lnTo>
                <a:lnTo>
                  <a:pt x="3291871" y="4364284"/>
                </a:lnTo>
                <a:lnTo>
                  <a:pt x="3276106" y="4410939"/>
                </a:lnTo>
                <a:lnTo>
                  <a:pt x="3259672" y="4457282"/>
                </a:lnTo>
                <a:lnTo>
                  <a:pt x="3242576" y="4503307"/>
                </a:lnTo>
                <a:lnTo>
                  <a:pt x="3224822" y="4549009"/>
                </a:lnTo>
                <a:lnTo>
                  <a:pt x="3206417" y="4594381"/>
                </a:lnTo>
                <a:lnTo>
                  <a:pt x="3187367" y="4639418"/>
                </a:lnTo>
                <a:lnTo>
                  <a:pt x="3167677" y="4684114"/>
                </a:lnTo>
                <a:lnTo>
                  <a:pt x="3147353" y="4728463"/>
                </a:lnTo>
                <a:lnTo>
                  <a:pt x="3126400" y="4772460"/>
                </a:lnTo>
                <a:lnTo>
                  <a:pt x="3104825" y="4816099"/>
                </a:lnTo>
                <a:lnTo>
                  <a:pt x="3082633" y="4859374"/>
                </a:lnTo>
                <a:lnTo>
                  <a:pt x="3059830" y="4902279"/>
                </a:lnTo>
                <a:lnTo>
                  <a:pt x="3036422" y="4944809"/>
                </a:lnTo>
                <a:lnTo>
                  <a:pt x="3012414" y="4986958"/>
                </a:lnTo>
                <a:lnTo>
                  <a:pt x="2987813" y="5028720"/>
                </a:lnTo>
                <a:lnTo>
                  <a:pt x="2962623" y="5070090"/>
                </a:lnTo>
                <a:lnTo>
                  <a:pt x="2936851" y="5111061"/>
                </a:lnTo>
                <a:lnTo>
                  <a:pt x="2910502" y="5151628"/>
                </a:lnTo>
                <a:lnTo>
                  <a:pt x="2883583" y="5191785"/>
                </a:lnTo>
                <a:lnTo>
                  <a:pt x="2856099" y="5231527"/>
                </a:lnTo>
                <a:lnTo>
                  <a:pt x="2828055" y="5270847"/>
                </a:lnTo>
                <a:lnTo>
                  <a:pt x="2799458" y="5309740"/>
                </a:lnTo>
                <a:lnTo>
                  <a:pt x="2770313" y="5348200"/>
                </a:lnTo>
                <a:lnTo>
                  <a:pt x="2740626" y="5386222"/>
                </a:lnTo>
                <a:lnTo>
                  <a:pt x="2710403" y="5423800"/>
                </a:lnTo>
                <a:lnTo>
                  <a:pt x="2679649" y="5460927"/>
                </a:lnTo>
                <a:lnTo>
                  <a:pt x="2648371" y="5497599"/>
                </a:lnTo>
                <a:lnTo>
                  <a:pt x="2616573" y="5533809"/>
                </a:lnTo>
                <a:lnTo>
                  <a:pt x="2584262" y="5569552"/>
                </a:lnTo>
                <a:lnTo>
                  <a:pt x="2551444" y="5604822"/>
                </a:lnTo>
                <a:lnTo>
                  <a:pt x="2518124" y="5639613"/>
                </a:lnTo>
                <a:lnTo>
                  <a:pt x="2484307" y="5673919"/>
                </a:lnTo>
                <a:lnTo>
                  <a:pt x="2450001" y="5707735"/>
                </a:lnTo>
                <a:lnTo>
                  <a:pt x="2415210" y="5741056"/>
                </a:lnTo>
                <a:lnTo>
                  <a:pt x="2379940" y="5773874"/>
                </a:lnTo>
                <a:lnTo>
                  <a:pt x="2344197" y="5806185"/>
                </a:lnTo>
                <a:lnTo>
                  <a:pt x="2307987" y="5837983"/>
                </a:lnTo>
                <a:lnTo>
                  <a:pt x="2271315" y="5869261"/>
                </a:lnTo>
                <a:lnTo>
                  <a:pt x="2234188" y="5900015"/>
                </a:lnTo>
                <a:lnTo>
                  <a:pt x="2196610" y="5930238"/>
                </a:lnTo>
                <a:lnTo>
                  <a:pt x="2158589" y="5959925"/>
                </a:lnTo>
                <a:lnTo>
                  <a:pt x="2120128" y="5989070"/>
                </a:lnTo>
                <a:lnTo>
                  <a:pt x="2081235" y="6017667"/>
                </a:lnTo>
                <a:lnTo>
                  <a:pt x="2041915" y="6045711"/>
                </a:lnTo>
                <a:lnTo>
                  <a:pt x="2002173" y="6073195"/>
                </a:lnTo>
                <a:lnTo>
                  <a:pt x="1962016" y="6100114"/>
                </a:lnTo>
                <a:lnTo>
                  <a:pt x="1921449" y="6126463"/>
                </a:lnTo>
                <a:lnTo>
                  <a:pt x="1880478" y="6152235"/>
                </a:lnTo>
                <a:lnTo>
                  <a:pt x="1839108" y="6177424"/>
                </a:lnTo>
                <a:lnTo>
                  <a:pt x="1797346" y="6202026"/>
                </a:lnTo>
                <a:lnTo>
                  <a:pt x="1755197" y="6226034"/>
                </a:lnTo>
                <a:lnTo>
                  <a:pt x="1712667" y="6249442"/>
                </a:lnTo>
                <a:lnTo>
                  <a:pt x="1669762" y="6272245"/>
                </a:lnTo>
                <a:lnTo>
                  <a:pt x="1626487" y="6294437"/>
                </a:lnTo>
                <a:lnTo>
                  <a:pt x="1582848" y="6316012"/>
                </a:lnTo>
                <a:lnTo>
                  <a:pt x="1538851" y="6336965"/>
                </a:lnTo>
                <a:lnTo>
                  <a:pt x="1494502" y="6357289"/>
                </a:lnTo>
                <a:lnTo>
                  <a:pt x="1449806" y="6376979"/>
                </a:lnTo>
                <a:lnTo>
                  <a:pt x="1404769" y="6396029"/>
                </a:lnTo>
                <a:lnTo>
                  <a:pt x="1359397" y="6414434"/>
                </a:lnTo>
                <a:lnTo>
                  <a:pt x="1313695" y="6432188"/>
                </a:lnTo>
                <a:lnTo>
                  <a:pt x="1267670" y="6449284"/>
                </a:lnTo>
                <a:lnTo>
                  <a:pt x="1221327" y="6465718"/>
                </a:lnTo>
                <a:lnTo>
                  <a:pt x="1174672" y="6481483"/>
                </a:lnTo>
                <a:lnTo>
                  <a:pt x="1127711" y="6496573"/>
                </a:lnTo>
                <a:lnTo>
                  <a:pt x="1080448" y="6510984"/>
                </a:lnTo>
                <a:lnTo>
                  <a:pt x="1032891" y="6524709"/>
                </a:lnTo>
                <a:lnTo>
                  <a:pt x="985045" y="6537742"/>
                </a:lnTo>
                <a:lnTo>
                  <a:pt x="936915" y="6550078"/>
                </a:lnTo>
                <a:lnTo>
                  <a:pt x="888508" y="6561711"/>
                </a:lnTo>
                <a:lnTo>
                  <a:pt x="839829" y="6572635"/>
                </a:lnTo>
                <a:lnTo>
                  <a:pt x="790883" y="6582844"/>
                </a:lnTo>
                <a:lnTo>
                  <a:pt x="741677" y="6592334"/>
                </a:lnTo>
                <a:lnTo>
                  <a:pt x="692216" y="6601097"/>
                </a:lnTo>
                <a:lnTo>
                  <a:pt x="642507" y="6609128"/>
                </a:lnTo>
                <a:lnTo>
                  <a:pt x="592554" y="6616422"/>
                </a:lnTo>
                <a:lnTo>
                  <a:pt x="542363" y="6622972"/>
                </a:lnTo>
                <a:lnTo>
                  <a:pt x="491941" y="6628773"/>
                </a:lnTo>
                <a:lnTo>
                  <a:pt x="441293" y="6633819"/>
                </a:lnTo>
                <a:lnTo>
                  <a:pt x="390425" y="6638105"/>
                </a:lnTo>
                <a:lnTo>
                  <a:pt x="339342" y="6641625"/>
                </a:lnTo>
                <a:lnTo>
                  <a:pt x="288051" y="6644372"/>
                </a:lnTo>
                <a:lnTo>
                  <a:pt x="236556" y="6646342"/>
                </a:lnTo>
                <a:lnTo>
                  <a:pt x="184865" y="6647528"/>
                </a:lnTo>
                <a:lnTo>
                  <a:pt x="132982" y="6647924"/>
                </a:lnTo>
                <a:lnTo>
                  <a:pt x="493" y="6647924"/>
                </a:lnTo>
                <a:lnTo>
                  <a:pt x="493" y="3322594"/>
                </a:lnTo>
                <a:lnTo>
                  <a:pt x="0" y="3322594"/>
                </a:lnTo>
                <a:lnTo>
                  <a:pt x="0" y="0"/>
                </a:lnTo>
                <a:lnTo>
                  <a:pt x="266733" y="0"/>
                </a:lnTo>
                <a:lnTo>
                  <a:pt x="339342" y="3562"/>
                </a:lnTo>
                <a:lnTo>
                  <a:pt x="390425" y="7082"/>
                </a:lnTo>
                <a:lnTo>
                  <a:pt x="441293" y="11367"/>
                </a:lnTo>
                <a:lnTo>
                  <a:pt x="491941" y="16414"/>
                </a:lnTo>
                <a:lnTo>
                  <a:pt x="542363" y="22215"/>
                </a:lnTo>
                <a:lnTo>
                  <a:pt x="592554" y="28765"/>
                </a:lnTo>
                <a:lnTo>
                  <a:pt x="642507" y="36059"/>
                </a:lnTo>
                <a:lnTo>
                  <a:pt x="692216" y="44090"/>
                </a:lnTo>
                <a:lnTo>
                  <a:pt x="741677" y="52853"/>
                </a:lnTo>
                <a:lnTo>
                  <a:pt x="790883" y="62342"/>
                </a:lnTo>
                <a:lnTo>
                  <a:pt x="839829" y="72552"/>
                </a:lnTo>
                <a:lnTo>
                  <a:pt x="888508" y="83476"/>
                </a:lnTo>
                <a:lnTo>
                  <a:pt x="936915" y="95109"/>
                </a:lnTo>
                <a:lnTo>
                  <a:pt x="985045" y="107445"/>
                </a:lnTo>
                <a:lnTo>
                  <a:pt x="1032891" y="120478"/>
                </a:lnTo>
                <a:lnTo>
                  <a:pt x="1080448" y="134203"/>
                </a:lnTo>
                <a:lnTo>
                  <a:pt x="1127711" y="148614"/>
                </a:lnTo>
                <a:lnTo>
                  <a:pt x="1174672" y="163704"/>
                </a:lnTo>
                <a:lnTo>
                  <a:pt x="1221327" y="179469"/>
                </a:lnTo>
                <a:lnTo>
                  <a:pt x="1267670" y="195903"/>
                </a:lnTo>
                <a:lnTo>
                  <a:pt x="1313695" y="212999"/>
                </a:lnTo>
                <a:lnTo>
                  <a:pt x="1359397" y="230753"/>
                </a:lnTo>
                <a:lnTo>
                  <a:pt x="1404769" y="249158"/>
                </a:lnTo>
                <a:lnTo>
                  <a:pt x="1449806" y="268208"/>
                </a:lnTo>
                <a:lnTo>
                  <a:pt x="1494502" y="287898"/>
                </a:lnTo>
                <a:lnTo>
                  <a:pt x="1538851" y="308222"/>
                </a:lnTo>
                <a:lnTo>
                  <a:pt x="1582848" y="329175"/>
                </a:lnTo>
                <a:lnTo>
                  <a:pt x="1626487" y="350750"/>
                </a:lnTo>
                <a:lnTo>
                  <a:pt x="1669762" y="372942"/>
                </a:lnTo>
                <a:lnTo>
                  <a:pt x="1712667" y="395745"/>
                </a:lnTo>
                <a:lnTo>
                  <a:pt x="1755197" y="419153"/>
                </a:lnTo>
                <a:lnTo>
                  <a:pt x="1797346" y="443161"/>
                </a:lnTo>
                <a:lnTo>
                  <a:pt x="1839108" y="467763"/>
                </a:lnTo>
                <a:lnTo>
                  <a:pt x="1880478" y="492952"/>
                </a:lnTo>
                <a:lnTo>
                  <a:pt x="1921449" y="518724"/>
                </a:lnTo>
                <a:lnTo>
                  <a:pt x="1962016" y="545073"/>
                </a:lnTo>
                <a:lnTo>
                  <a:pt x="2002173" y="571992"/>
                </a:lnTo>
                <a:lnTo>
                  <a:pt x="2041915" y="599476"/>
                </a:lnTo>
                <a:lnTo>
                  <a:pt x="2081235" y="627520"/>
                </a:lnTo>
                <a:lnTo>
                  <a:pt x="2120128" y="656117"/>
                </a:lnTo>
                <a:lnTo>
                  <a:pt x="2158589" y="685262"/>
                </a:lnTo>
                <a:lnTo>
                  <a:pt x="2196610" y="714949"/>
                </a:lnTo>
                <a:lnTo>
                  <a:pt x="2234188" y="745172"/>
                </a:lnTo>
                <a:lnTo>
                  <a:pt x="2271315" y="775926"/>
                </a:lnTo>
                <a:lnTo>
                  <a:pt x="2307987" y="807205"/>
                </a:lnTo>
                <a:lnTo>
                  <a:pt x="2344197" y="839002"/>
                </a:lnTo>
                <a:lnTo>
                  <a:pt x="2379940" y="871313"/>
                </a:lnTo>
                <a:lnTo>
                  <a:pt x="2415210" y="904131"/>
                </a:lnTo>
                <a:lnTo>
                  <a:pt x="2450001" y="937452"/>
                </a:lnTo>
                <a:lnTo>
                  <a:pt x="2484307" y="971268"/>
                </a:lnTo>
                <a:lnTo>
                  <a:pt x="2518124" y="1005574"/>
                </a:lnTo>
                <a:lnTo>
                  <a:pt x="2551444" y="1040365"/>
                </a:lnTo>
                <a:lnTo>
                  <a:pt x="2584262" y="1075635"/>
                </a:lnTo>
                <a:lnTo>
                  <a:pt x="2616573" y="1111378"/>
                </a:lnTo>
                <a:lnTo>
                  <a:pt x="2648371" y="1147588"/>
                </a:lnTo>
                <a:lnTo>
                  <a:pt x="2679649" y="1184260"/>
                </a:lnTo>
                <a:lnTo>
                  <a:pt x="2710403" y="1221387"/>
                </a:lnTo>
                <a:lnTo>
                  <a:pt x="2740626" y="1258965"/>
                </a:lnTo>
                <a:lnTo>
                  <a:pt x="2770313" y="1296987"/>
                </a:lnTo>
                <a:lnTo>
                  <a:pt x="2799458" y="1335447"/>
                </a:lnTo>
                <a:lnTo>
                  <a:pt x="2828055" y="1374340"/>
                </a:lnTo>
                <a:lnTo>
                  <a:pt x="2856099" y="1413660"/>
                </a:lnTo>
                <a:lnTo>
                  <a:pt x="2883583" y="1453402"/>
                </a:lnTo>
                <a:lnTo>
                  <a:pt x="2910502" y="1493559"/>
                </a:lnTo>
                <a:lnTo>
                  <a:pt x="2936851" y="1534126"/>
                </a:lnTo>
                <a:lnTo>
                  <a:pt x="2962623" y="1575097"/>
                </a:lnTo>
                <a:lnTo>
                  <a:pt x="2987813" y="1616467"/>
                </a:lnTo>
                <a:lnTo>
                  <a:pt x="3012414" y="1658229"/>
                </a:lnTo>
                <a:lnTo>
                  <a:pt x="3036422" y="1700378"/>
                </a:lnTo>
                <a:lnTo>
                  <a:pt x="3059830" y="1742908"/>
                </a:lnTo>
                <a:lnTo>
                  <a:pt x="3082633" y="1785813"/>
                </a:lnTo>
                <a:lnTo>
                  <a:pt x="3104825" y="1829088"/>
                </a:lnTo>
                <a:lnTo>
                  <a:pt x="3126400" y="1872727"/>
                </a:lnTo>
                <a:lnTo>
                  <a:pt x="3147353" y="1916724"/>
                </a:lnTo>
                <a:lnTo>
                  <a:pt x="3167677" y="1961073"/>
                </a:lnTo>
                <a:lnTo>
                  <a:pt x="3187367" y="2005769"/>
                </a:lnTo>
                <a:lnTo>
                  <a:pt x="3206417" y="2050806"/>
                </a:lnTo>
                <a:lnTo>
                  <a:pt x="3224822" y="2096178"/>
                </a:lnTo>
                <a:lnTo>
                  <a:pt x="3242576" y="2141880"/>
                </a:lnTo>
                <a:lnTo>
                  <a:pt x="3259672" y="2187905"/>
                </a:lnTo>
                <a:lnTo>
                  <a:pt x="3276106" y="2234248"/>
                </a:lnTo>
                <a:lnTo>
                  <a:pt x="3291871" y="2280903"/>
                </a:lnTo>
                <a:lnTo>
                  <a:pt x="3306962" y="2327864"/>
                </a:lnTo>
                <a:lnTo>
                  <a:pt x="3321372" y="2375127"/>
                </a:lnTo>
                <a:lnTo>
                  <a:pt x="3335097" y="2422684"/>
                </a:lnTo>
                <a:lnTo>
                  <a:pt x="3348130" y="2470530"/>
                </a:lnTo>
                <a:lnTo>
                  <a:pt x="3360466" y="2518660"/>
                </a:lnTo>
                <a:lnTo>
                  <a:pt x="3372099" y="2567067"/>
                </a:lnTo>
                <a:lnTo>
                  <a:pt x="3383023" y="2615747"/>
                </a:lnTo>
                <a:lnTo>
                  <a:pt x="3393233" y="2664692"/>
                </a:lnTo>
                <a:lnTo>
                  <a:pt x="3402722" y="2713898"/>
                </a:lnTo>
                <a:lnTo>
                  <a:pt x="3411485" y="2763359"/>
                </a:lnTo>
                <a:lnTo>
                  <a:pt x="3419516" y="2813068"/>
                </a:lnTo>
                <a:lnTo>
                  <a:pt x="3426810" y="2863021"/>
                </a:lnTo>
                <a:lnTo>
                  <a:pt x="3433360" y="2913212"/>
                </a:lnTo>
                <a:lnTo>
                  <a:pt x="3439161" y="2963634"/>
                </a:lnTo>
                <a:lnTo>
                  <a:pt x="3444208" y="3014282"/>
                </a:lnTo>
                <a:lnTo>
                  <a:pt x="3448493" y="3065150"/>
                </a:lnTo>
                <a:lnTo>
                  <a:pt x="3452013" y="3116233"/>
                </a:lnTo>
                <a:lnTo>
                  <a:pt x="3454760" y="3167524"/>
                </a:lnTo>
                <a:lnTo>
                  <a:pt x="3456730" y="3219019"/>
                </a:lnTo>
                <a:lnTo>
                  <a:pt x="3457575" y="3255840"/>
                </a:lnTo>
                <a:close/>
              </a:path>
            </a:pathLst>
          </a:custGeom>
          <a:solidFill>
            <a:srgbClr val="FFF1F1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758" y="1686917"/>
            <a:ext cx="6400799" cy="64007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232166" y="2296990"/>
            <a:ext cx="5616575" cy="2808605"/>
          </a:xfrm>
          <a:custGeom>
            <a:avLst/>
            <a:gdLst/>
            <a:ahLst/>
            <a:cxnLst/>
            <a:rect l="l" t="t" r="r" b="b"/>
            <a:pathLst>
              <a:path w="5616575" h="2808604">
                <a:moveTo>
                  <a:pt x="5616475" y="2808237"/>
                </a:moveTo>
                <a:lnTo>
                  <a:pt x="4809524" y="2808237"/>
                </a:lnTo>
                <a:lnTo>
                  <a:pt x="4808944" y="2759687"/>
                </a:lnTo>
                <a:lnTo>
                  <a:pt x="4807212" y="2711417"/>
                </a:lnTo>
                <a:lnTo>
                  <a:pt x="4804342" y="2663441"/>
                </a:lnTo>
                <a:lnTo>
                  <a:pt x="4800347" y="2615771"/>
                </a:lnTo>
                <a:lnTo>
                  <a:pt x="4795240" y="2568421"/>
                </a:lnTo>
                <a:lnTo>
                  <a:pt x="4789034" y="2521404"/>
                </a:lnTo>
                <a:lnTo>
                  <a:pt x="4781743" y="2474734"/>
                </a:lnTo>
                <a:lnTo>
                  <a:pt x="4773379" y="2428422"/>
                </a:lnTo>
                <a:lnTo>
                  <a:pt x="4763956" y="2382484"/>
                </a:lnTo>
                <a:lnTo>
                  <a:pt x="4753487" y="2336931"/>
                </a:lnTo>
                <a:lnTo>
                  <a:pt x="4741986" y="2291778"/>
                </a:lnTo>
                <a:lnTo>
                  <a:pt x="4729465" y="2247037"/>
                </a:lnTo>
                <a:lnTo>
                  <a:pt x="4715937" y="2202721"/>
                </a:lnTo>
                <a:lnTo>
                  <a:pt x="4701416" y="2158844"/>
                </a:lnTo>
                <a:lnTo>
                  <a:pt x="4685916" y="2115419"/>
                </a:lnTo>
                <a:lnTo>
                  <a:pt x="4669448" y="2072459"/>
                </a:lnTo>
                <a:lnTo>
                  <a:pt x="4652027" y="2029977"/>
                </a:lnTo>
                <a:lnTo>
                  <a:pt x="4633666" y="1987987"/>
                </a:lnTo>
                <a:lnTo>
                  <a:pt x="4614377" y="1946502"/>
                </a:lnTo>
                <a:lnTo>
                  <a:pt x="4594175" y="1905534"/>
                </a:lnTo>
                <a:lnTo>
                  <a:pt x="4573071" y="1865098"/>
                </a:lnTo>
                <a:lnTo>
                  <a:pt x="4551080" y="1825206"/>
                </a:lnTo>
                <a:lnTo>
                  <a:pt x="4528215" y="1785871"/>
                </a:lnTo>
                <a:lnTo>
                  <a:pt x="4504488" y="1747107"/>
                </a:lnTo>
                <a:lnTo>
                  <a:pt x="4479914" y="1708927"/>
                </a:lnTo>
                <a:lnTo>
                  <a:pt x="4454504" y="1671345"/>
                </a:lnTo>
                <a:lnTo>
                  <a:pt x="4428273" y="1634372"/>
                </a:lnTo>
                <a:lnTo>
                  <a:pt x="4401234" y="1598023"/>
                </a:lnTo>
                <a:lnTo>
                  <a:pt x="4373399" y="1562311"/>
                </a:lnTo>
                <a:lnTo>
                  <a:pt x="4344783" y="1527249"/>
                </a:lnTo>
                <a:lnTo>
                  <a:pt x="4315397" y="1492850"/>
                </a:lnTo>
                <a:lnTo>
                  <a:pt x="4285256" y="1459127"/>
                </a:lnTo>
                <a:lnTo>
                  <a:pt x="4254372" y="1426094"/>
                </a:lnTo>
                <a:lnTo>
                  <a:pt x="4222759" y="1393764"/>
                </a:lnTo>
                <a:lnTo>
                  <a:pt x="4190430" y="1362150"/>
                </a:lnTo>
                <a:lnTo>
                  <a:pt x="4157398" y="1331264"/>
                </a:lnTo>
                <a:lnTo>
                  <a:pt x="4123677" y="1301122"/>
                </a:lnTo>
                <a:lnTo>
                  <a:pt x="4089279" y="1271734"/>
                </a:lnTo>
                <a:lnTo>
                  <a:pt x="4054218" y="1243116"/>
                </a:lnTo>
                <a:lnTo>
                  <a:pt x="4018507" y="1215279"/>
                </a:lnTo>
                <a:lnTo>
                  <a:pt x="3982158" y="1188238"/>
                </a:lnTo>
                <a:lnTo>
                  <a:pt x="3945187" y="1162005"/>
                </a:lnTo>
                <a:lnTo>
                  <a:pt x="3907604" y="1136594"/>
                </a:lnTo>
                <a:lnTo>
                  <a:pt x="3869425" y="1112018"/>
                </a:lnTo>
                <a:lnTo>
                  <a:pt x="3830661" y="1088289"/>
                </a:lnTo>
                <a:lnTo>
                  <a:pt x="3791326" y="1065422"/>
                </a:lnTo>
                <a:lnTo>
                  <a:pt x="3751434" y="1043429"/>
                </a:lnTo>
                <a:lnTo>
                  <a:pt x="3710997" y="1022324"/>
                </a:lnTo>
                <a:lnTo>
                  <a:pt x="3670029" y="1002119"/>
                </a:lnTo>
                <a:lnTo>
                  <a:pt x="3628543" y="982829"/>
                </a:lnTo>
                <a:lnTo>
                  <a:pt x="3586552" y="964466"/>
                </a:lnTo>
                <a:lnTo>
                  <a:pt x="3544069" y="947043"/>
                </a:lnTo>
                <a:lnTo>
                  <a:pt x="3501108" y="930574"/>
                </a:lnTo>
                <a:lnTo>
                  <a:pt x="3457681" y="915072"/>
                </a:lnTo>
                <a:lnTo>
                  <a:pt x="3413802" y="900549"/>
                </a:lnTo>
                <a:lnTo>
                  <a:pt x="3369484" y="887020"/>
                </a:lnTo>
                <a:lnTo>
                  <a:pt x="3324741" y="874498"/>
                </a:lnTo>
                <a:lnTo>
                  <a:pt x="3279585" y="862995"/>
                </a:lnTo>
                <a:lnTo>
                  <a:pt x="3234029" y="852525"/>
                </a:lnTo>
                <a:lnTo>
                  <a:pt x="3188088" y="843101"/>
                </a:lnTo>
                <a:lnTo>
                  <a:pt x="3141773" y="834736"/>
                </a:lnTo>
                <a:lnTo>
                  <a:pt x="3095099" y="827444"/>
                </a:lnTo>
                <a:lnTo>
                  <a:pt x="3048078" y="821237"/>
                </a:lnTo>
                <a:lnTo>
                  <a:pt x="3000724" y="816129"/>
                </a:lnTo>
                <a:lnTo>
                  <a:pt x="2953050" y="812134"/>
                </a:lnTo>
                <a:lnTo>
                  <a:pt x="2905068" y="809263"/>
                </a:lnTo>
                <a:lnTo>
                  <a:pt x="2856793" y="807531"/>
                </a:lnTo>
                <a:lnTo>
                  <a:pt x="2808237" y="806951"/>
                </a:lnTo>
                <a:lnTo>
                  <a:pt x="2759682" y="807531"/>
                </a:lnTo>
                <a:lnTo>
                  <a:pt x="2711407" y="809263"/>
                </a:lnTo>
                <a:lnTo>
                  <a:pt x="2663425" y="812134"/>
                </a:lnTo>
                <a:lnTo>
                  <a:pt x="2615751" y="816129"/>
                </a:lnTo>
                <a:lnTo>
                  <a:pt x="2568397" y="821237"/>
                </a:lnTo>
                <a:lnTo>
                  <a:pt x="2521376" y="827444"/>
                </a:lnTo>
                <a:lnTo>
                  <a:pt x="2474702" y="834736"/>
                </a:lnTo>
                <a:lnTo>
                  <a:pt x="2428387" y="843101"/>
                </a:lnTo>
                <a:lnTo>
                  <a:pt x="2382446" y="852525"/>
                </a:lnTo>
                <a:lnTo>
                  <a:pt x="2336890" y="862995"/>
                </a:lnTo>
                <a:lnTo>
                  <a:pt x="2291734" y="874498"/>
                </a:lnTo>
                <a:lnTo>
                  <a:pt x="2246991" y="887020"/>
                </a:lnTo>
                <a:lnTo>
                  <a:pt x="2202673" y="900549"/>
                </a:lnTo>
                <a:lnTo>
                  <a:pt x="2158794" y="915072"/>
                </a:lnTo>
                <a:lnTo>
                  <a:pt x="2115367" y="930574"/>
                </a:lnTo>
                <a:lnTo>
                  <a:pt x="2072406" y="947043"/>
                </a:lnTo>
                <a:lnTo>
                  <a:pt x="2029923" y="964466"/>
                </a:lnTo>
                <a:lnTo>
                  <a:pt x="1987932" y="982829"/>
                </a:lnTo>
                <a:lnTo>
                  <a:pt x="1946446" y="1002119"/>
                </a:lnTo>
                <a:lnTo>
                  <a:pt x="1905478" y="1022324"/>
                </a:lnTo>
                <a:lnTo>
                  <a:pt x="1865041" y="1043429"/>
                </a:lnTo>
                <a:lnTo>
                  <a:pt x="1825149" y="1065422"/>
                </a:lnTo>
                <a:lnTo>
                  <a:pt x="1785814" y="1088289"/>
                </a:lnTo>
                <a:lnTo>
                  <a:pt x="1747050" y="1112018"/>
                </a:lnTo>
                <a:lnTo>
                  <a:pt x="1708871" y="1136594"/>
                </a:lnTo>
                <a:lnTo>
                  <a:pt x="1671288" y="1162005"/>
                </a:lnTo>
                <a:lnTo>
                  <a:pt x="1634317" y="1188238"/>
                </a:lnTo>
                <a:lnTo>
                  <a:pt x="1597968" y="1215279"/>
                </a:lnTo>
                <a:lnTo>
                  <a:pt x="1562257" y="1243116"/>
                </a:lnTo>
                <a:lnTo>
                  <a:pt x="1527196" y="1271734"/>
                </a:lnTo>
                <a:lnTo>
                  <a:pt x="1492798" y="1301122"/>
                </a:lnTo>
                <a:lnTo>
                  <a:pt x="1459077" y="1331264"/>
                </a:lnTo>
                <a:lnTo>
                  <a:pt x="1426045" y="1362150"/>
                </a:lnTo>
                <a:lnTo>
                  <a:pt x="1393716" y="1393764"/>
                </a:lnTo>
                <a:lnTo>
                  <a:pt x="1362103" y="1426094"/>
                </a:lnTo>
                <a:lnTo>
                  <a:pt x="1331219" y="1459127"/>
                </a:lnTo>
                <a:lnTo>
                  <a:pt x="1301078" y="1492850"/>
                </a:lnTo>
                <a:lnTo>
                  <a:pt x="1271692" y="1527249"/>
                </a:lnTo>
                <a:lnTo>
                  <a:pt x="1243076" y="1562311"/>
                </a:lnTo>
                <a:lnTo>
                  <a:pt x="1215241" y="1598023"/>
                </a:lnTo>
                <a:lnTo>
                  <a:pt x="1188202" y="1634372"/>
                </a:lnTo>
                <a:lnTo>
                  <a:pt x="1161971" y="1671345"/>
                </a:lnTo>
                <a:lnTo>
                  <a:pt x="1136561" y="1708927"/>
                </a:lnTo>
                <a:lnTo>
                  <a:pt x="1111987" y="1747107"/>
                </a:lnTo>
                <a:lnTo>
                  <a:pt x="1088260" y="1785871"/>
                </a:lnTo>
                <a:lnTo>
                  <a:pt x="1065395" y="1825206"/>
                </a:lnTo>
                <a:lnTo>
                  <a:pt x="1043404" y="1865098"/>
                </a:lnTo>
                <a:lnTo>
                  <a:pt x="1022300" y="1905534"/>
                </a:lnTo>
                <a:lnTo>
                  <a:pt x="1002098" y="1946502"/>
                </a:lnTo>
                <a:lnTo>
                  <a:pt x="982809" y="1987987"/>
                </a:lnTo>
                <a:lnTo>
                  <a:pt x="964448" y="2029977"/>
                </a:lnTo>
                <a:lnTo>
                  <a:pt x="947027" y="2072459"/>
                </a:lnTo>
                <a:lnTo>
                  <a:pt x="930559" y="2115419"/>
                </a:lnTo>
                <a:lnTo>
                  <a:pt x="915059" y="2158844"/>
                </a:lnTo>
                <a:lnTo>
                  <a:pt x="900538" y="2202721"/>
                </a:lnTo>
                <a:lnTo>
                  <a:pt x="887010" y="2247037"/>
                </a:lnTo>
                <a:lnTo>
                  <a:pt x="874489" y="2291778"/>
                </a:lnTo>
                <a:lnTo>
                  <a:pt x="862988" y="2336931"/>
                </a:lnTo>
                <a:lnTo>
                  <a:pt x="852519" y="2382484"/>
                </a:lnTo>
                <a:lnTo>
                  <a:pt x="843096" y="2428422"/>
                </a:lnTo>
                <a:lnTo>
                  <a:pt x="834732" y="2474734"/>
                </a:lnTo>
                <a:lnTo>
                  <a:pt x="827441" y="2521404"/>
                </a:lnTo>
                <a:lnTo>
                  <a:pt x="821235" y="2568421"/>
                </a:lnTo>
                <a:lnTo>
                  <a:pt x="816128" y="2615771"/>
                </a:lnTo>
                <a:lnTo>
                  <a:pt x="812133" y="2663441"/>
                </a:lnTo>
                <a:lnTo>
                  <a:pt x="809263" y="2711417"/>
                </a:lnTo>
                <a:lnTo>
                  <a:pt x="807531" y="2759687"/>
                </a:lnTo>
                <a:lnTo>
                  <a:pt x="806951" y="2808237"/>
                </a:lnTo>
                <a:lnTo>
                  <a:pt x="0" y="2808237"/>
                </a:lnTo>
                <a:lnTo>
                  <a:pt x="408" y="2759944"/>
                </a:lnTo>
                <a:lnTo>
                  <a:pt x="1631" y="2711845"/>
                </a:lnTo>
                <a:lnTo>
                  <a:pt x="3661" y="2663946"/>
                </a:lnTo>
                <a:lnTo>
                  <a:pt x="6491" y="2616256"/>
                </a:lnTo>
                <a:lnTo>
                  <a:pt x="10115" y="2568780"/>
                </a:lnTo>
                <a:lnTo>
                  <a:pt x="14526" y="2521524"/>
                </a:lnTo>
                <a:lnTo>
                  <a:pt x="19717" y="2474496"/>
                </a:lnTo>
                <a:lnTo>
                  <a:pt x="25683" y="2427702"/>
                </a:lnTo>
                <a:lnTo>
                  <a:pt x="32417" y="2381149"/>
                </a:lnTo>
                <a:lnTo>
                  <a:pt x="39911" y="2334843"/>
                </a:lnTo>
                <a:lnTo>
                  <a:pt x="48159" y="2288791"/>
                </a:lnTo>
                <a:lnTo>
                  <a:pt x="57156" y="2242999"/>
                </a:lnTo>
                <a:lnTo>
                  <a:pt x="66893" y="2197474"/>
                </a:lnTo>
                <a:lnTo>
                  <a:pt x="77365" y="2152222"/>
                </a:lnTo>
                <a:lnTo>
                  <a:pt x="88565" y="2107251"/>
                </a:lnTo>
                <a:lnTo>
                  <a:pt x="100486" y="2062566"/>
                </a:lnTo>
                <a:lnTo>
                  <a:pt x="113123" y="2018175"/>
                </a:lnTo>
                <a:lnTo>
                  <a:pt x="126467" y="1974084"/>
                </a:lnTo>
                <a:lnTo>
                  <a:pt x="140513" y="1930299"/>
                </a:lnTo>
                <a:lnTo>
                  <a:pt x="155254" y="1886827"/>
                </a:lnTo>
                <a:lnTo>
                  <a:pt x="170684" y="1843675"/>
                </a:lnTo>
                <a:lnTo>
                  <a:pt x="186795" y="1800848"/>
                </a:lnTo>
                <a:lnTo>
                  <a:pt x="203582" y="1758355"/>
                </a:lnTo>
                <a:lnTo>
                  <a:pt x="221037" y="1716201"/>
                </a:lnTo>
                <a:lnTo>
                  <a:pt x="239155" y="1674394"/>
                </a:lnTo>
                <a:lnTo>
                  <a:pt x="257928" y="1632938"/>
                </a:lnTo>
                <a:lnTo>
                  <a:pt x="277350" y="1591842"/>
                </a:lnTo>
                <a:lnTo>
                  <a:pt x="297414" y="1551112"/>
                </a:lnTo>
                <a:lnTo>
                  <a:pt x="318114" y="1510754"/>
                </a:lnTo>
                <a:lnTo>
                  <a:pt x="339443" y="1470775"/>
                </a:lnTo>
                <a:lnTo>
                  <a:pt x="361395" y="1431181"/>
                </a:lnTo>
                <a:lnTo>
                  <a:pt x="383963" y="1391979"/>
                </a:lnTo>
                <a:lnTo>
                  <a:pt x="407140" y="1353177"/>
                </a:lnTo>
                <a:lnTo>
                  <a:pt x="430920" y="1314779"/>
                </a:lnTo>
                <a:lnTo>
                  <a:pt x="455297" y="1276793"/>
                </a:lnTo>
                <a:lnTo>
                  <a:pt x="480263" y="1239226"/>
                </a:lnTo>
                <a:lnTo>
                  <a:pt x="505812" y="1202084"/>
                </a:lnTo>
                <a:lnTo>
                  <a:pt x="531938" y="1165373"/>
                </a:lnTo>
                <a:lnTo>
                  <a:pt x="558633" y="1129100"/>
                </a:lnTo>
                <a:lnTo>
                  <a:pt x="585892" y="1093273"/>
                </a:lnTo>
                <a:lnTo>
                  <a:pt x="613708" y="1057896"/>
                </a:lnTo>
                <a:lnTo>
                  <a:pt x="642074" y="1022978"/>
                </a:lnTo>
                <a:lnTo>
                  <a:pt x="670983" y="988524"/>
                </a:lnTo>
                <a:lnTo>
                  <a:pt x="700429" y="954541"/>
                </a:lnTo>
                <a:lnTo>
                  <a:pt x="730406" y="921036"/>
                </a:lnTo>
                <a:lnTo>
                  <a:pt x="760907" y="888015"/>
                </a:lnTo>
                <a:lnTo>
                  <a:pt x="791924" y="855485"/>
                </a:lnTo>
                <a:lnTo>
                  <a:pt x="823453" y="823453"/>
                </a:lnTo>
                <a:lnTo>
                  <a:pt x="855485" y="791924"/>
                </a:lnTo>
                <a:lnTo>
                  <a:pt x="888015" y="760907"/>
                </a:lnTo>
                <a:lnTo>
                  <a:pt x="921036" y="730406"/>
                </a:lnTo>
                <a:lnTo>
                  <a:pt x="954541" y="700429"/>
                </a:lnTo>
                <a:lnTo>
                  <a:pt x="988524" y="670983"/>
                </a:lnTo>
                <a:lnTo>
                  <a:pt x="1022978" y="642074"/>
                </a:lnTo>
                <a:lnTo>
                  <a:pt x="1057896" y="613708"/>
                </a:lnTo>
                <a:lnTo>
                  <a:pt x="1093273" y="585892"/>
                </a:lnTo>
                <a:lnTo>
                  <a:pt x="1129100" y="558633"/>
                </a:lnTo>
                <a:lnTo>
                  <a:pt x="1165373" y="531938"/>
                </a:lnTo>
                <a:lnTo>
                  <a:pt x="1202084" y="505812"/>
                </a:lnTo>
                <a:lnTo>
                  <a:pt x="1239226" y="480263"/>
                </a:lnTo>
                <a:lnTo>
                  <a:pt x="1276793" y="455297"/>
                </a:lnTo>
                <a:lnTo>
                  <a:pt x="1314779" y="430920"/>
                </a:lnTo>
                <a:lnTo>
                  <a:pt x="1353177" y="407140"/>
                </a:lnTo>
                <a:lnTo>
                  <a:pt x="1391979" y="383963"/>
                </a:lnTo>
                <a:lnTo>
                  <a:pt x="1431181" y="361395"/>
                </a:lnTo>
                <a:lnTo>
                  <a:pt x="1470775" y="339443"/>
                </a:lnTo>
                <a:lnTo>
                  <a:pt x="1510754" y="318114"/>
                </a:lnTo>
                <a:lnTo>
                  <a:pt x="1551112" y="297414"/>
                </a:lnTo>
                <a:lnTo>
                  <a:pt x="1591842" y="277350"/>
                </a:lnTo>
                <a:lnTo>
                  <a:pt x="1632938" y="257928"/>
                </a:lnTo>
                <a:lnTo>
                  <a:pt x="1674394" y="239155"/>
                </a:lnTo>
                <a:lnTo>
                  <a:pt x="1716201" y="221037"/>
                </a:lnTo>
                <a:lnTo>
                  <a:pt x="1758355" y="203582"/>
                </a:lnTo>
                <a:lnTo>
                  <a:pt x="1800848" y="186795"/>
                </a:lnTo>
                <a:lnTo>
                  <a:pt x="1843675" y="170684"/>
                </a:lnTo>
                <a:lnTo>
                  <a:pt x="1886827" y="155254"/>
                </a:lnTo>
                <a:lnTo>
                  <a:pt x="1930299" y="140513"/>
                </a:lnTo>
                <a:lnTo>
                  <a:pt x="1974084" y="126467"/>
                </a:lnTo>
                <a:lnTo>
                  <a:pt x="2018175" y="113123"/>
                </a:lnTo>
                <a:lnTo>
                  <a:pt x="2062566" y="100486"/>
                </a:lnTo>
                <a:lnTo>
                  <a:pt x="2107251" y="88565"/>
                </a:lnTo>
                <a:lnTo>
                  <a:pt x="2152222" y="77365"/>
                </a:lnTo>
                <a:lnTo>
                  <a:pt x="2197474" y="66893"/>
                </a:lnTo>
                <a:lnTo>
                  <a:pt x="2242999" y="57156"/>
                </a:lnTo>
                <a:lnTo>
                  <a:pt x="2288791" y="48159"/>
                </a:lnTo>
                <a:lnTo>
                  <a:pt x="2334843" y="39911"/>
                </a:lnTo>
                <a:lnTo>
                  <a:pt x="2381149" y="32417"/>
                </a:lnTo>
                <a:lnTo>
                  <a:pt x="2427702" y="25683"/>
                </a:lnTo>
                <a:lnTo>
                  <a:pt x="2474496" y="19717"/>
                </a:lnTo>
                <a:lnTo>
                  <a:pt x="2521524" y="14526"/>
                </a:lnTo>
                <a:lnTo>
                  <a:pt x="2568780" y="10115"/>
                </a:lnTo>
                <a:lnTo>
                  <a:pt x="2616256" y="6491"/>
                </a:lnTo>
                <a:lnTo>
                  <a:pt x="2663946" y="3661"/>
                </a:lnTo>
                <a:lnTo>
                  <a:pt x="2711845" y="1631"/>
                </a:lnTo>
                <a:lnTo>
                  <a:pt x="2759944" y="408"/>
                </a:lnTo>
                <a:lnTo>
                  <a:pt x="2808237" y="0"/>
                </a:lnTo>
                <a:lnTo>
                  <a:pt x="2856531" y="408"/>
                </a:lnTo>
                <a:lnTo>
                  <a:pt x="2904630" y="1631"/>
                </a:lnTo>
                <a:lnTo>
                  <a:pt x="2952529" y="3661"/>
                </a:lnTo>
                <a:lnTo>
                  <a:pt x="3000219" y="6491"/>
                </a:lnTo>
                <a:lnTo>
                  <a:pt x="3047695" y="10115"/>
                </a:lnTo>
                <a:lnTo>
                  <a:pt x="3094951" y="14526"/>
                </a:lnTo>
                <a:lnTo>
                  <a:pt x="3141979" y="19717"/>
                </a:lnTo>
                <a:lnTo>
                  <a:pt x="3188773" y="25683"/>
                </a:lnTo>
                <a:lnTo>
                  <a:pt x="3235326" y="32417"/>
                </a:lnTo>
                <a:lnTo>
                  <a:pt x="3281632" y="39911"/>
                </a:lnTo>
                <a:lnTo>
                  <a:pt x="3327684" y="48159"/>
                </a:lnTo>
                <a:lnTo>
                  <a:pt x="3373476" y="57156"/>
                </a:lnTo>
                <a:lnTo>
                  <a:pt x="3419001" y="66893"/>
                </a:lnTo>
                <a:lnTo>
                  <a:pt x="3464253" y="77365"/>
                </a:lnTo>
                <a:lnTo>
                  <a:pt x="3509224" y="88565"/>
                </a:lnTo>
                <a:lnTo>
                  <a:pt x="3553909" y="100486"/>
                </a:lnTo>
                <a:lnTo>
                  <a:pt x="3598300" y="113123"/>
                </a:lnTo>
                <a:lnTo>
                  <a:pt x="3642391" y="126467"/>
                </a:lnTo>
                <a:lnTo>
                  <a:pt x="3686176" y="140513"/>
                </a:lnTo>
                <a:lnTo>
                  <a:pt x="3729648" y="155254"/>
                </a:lnTo>
                <a:lnTo>
                  <a:pt x="3772801" y="170684"/>
                </a:lnTo>
                <a:lnTo>
                  <a:pt x="3815627" y="186795"/>
                </a:lnTo>
                <a:lnTo>
                  <a:pt x="3858120" y="203582"/>
                </a:lnTo>
                <a:lnTo>
                  <a:pt x="3900274" y="221037"/>
                </a:lnTo>
                <a:lnTo>
                  <a:pt x="3942081" y="239155"/>
                </a:lnTo>
                <a:lnTo>
                  <a:pt x="3983537" y="257928"/>
                </a:lnTo>
                <a:lnTo>
                  <a:pt x="4024633" y="277350"/>
                </a:lnTo>
                <a:lnTo>
                  <a:pt x="4065363" y="297414"/>
                </a:lnTo>
                <a:lnTo>
                  <a:pt x="4105721" y="318114"/>
                </a:lnTo>
                <a:lnTo>
                  <a:pt x="4145700" y="339443"/>
                </a:lnTo>
                <a:lnTo>
                  <a:pt x="4185294" y="361395"/>
                </a:lnTo>
                <a:lnTo>
                  <a:pt x="4224496" y="383963"/>
                </a:lnTo>
                <a:lnTo>
                  <a:pt x="4263299" y="407140"/>
                </a:lnTo>
                <a:lnTo>
                  <a:pt x="4301696" y="430920"/>
                </a:lnTo>
                <a:lnTo>
                  <a:pt x="4339682" y="455297"/>
                </a:lnTo>
                <a:lnTo>
                  <a:pt x="4377249" y="480263"/>
                </a:lnTo>
                <a:lnTo>
                  <a:pt x="4414392" y="505812"/>
                </a:lnTo>
                <a:lnTo>
                  <a:pt x="4451102" y="531938"/>
                </a:lnTo>
                <a:lnTo>
                  <a:pt x="4487375" y="558633"/>
                </a:lnTo>
                <a:lnTo>
                  <a:pt x="4523203" y="585892"/>
                </a:lnTo>
                <a:lnTo>
                  <a:pt x="4558579" y="613708"/>
                </a:lnTo>
                <a:lnTo>
                  <a:pt x="4593497" y="642074"/>
                </a:lnTo>
                <a:lnTo>
                  <a:pt x="4627951" y="670983"/>
                </a:lnTo>
                <a:lnTo>
                  <a:pt x="4661934" y="700429"/>
                </a:lnTo>
                <a:lnTo>
                  <a:pt x="4695439" y="730406"/>
                </a:lnTo>
                <a:lnTo>
                  <a:pt x="4728460" y="760907"/>
                </a:lnTo>
                <a:lnTo>
                  <a:pt x="4760990" y="791924"/>
                </a:lnTo>
                <a:lnTo>
                  <a:pt x="4793022" y="823453"/>
                </a:lnTo>
                <a:lnTo>
                  <a:pt x="4824551" y="855485"/>
                </a:lnTo>
                <a:lnTo>
                  <a:pt x="4855568" y="888015"/>
                </a:lnTo>
                <a:lnTo>
                  <a:pt x="4886069" y="921036"/>
                </a:lnTo>
                <a:lnTo>
                  <a:pt x="4916046" y="954541"/>
                </a:lnTo>
                <a:lnTo>
                  <a:pt x="4945492" y="988524"/>
                </a:lnTo>
                <a:lnTo>
                  <a:pt x="4974401" y="1022978"/>
                </a:lnTo>
                <a:lnTo>
                  <a:pt x="5002767" y="1057896"/>
                </a:lnTo>
                <a:lnTo>
                  <a:pt x="5030583" y="1093273"/>
                </a:lnTo>
                <a:lnTo>
                  <a:pt x="5057842" y="1129100"/>
                </a:lnTo>
                <a:lnTo>
                  <a:pt x="5084537" y="1165373"/>
                </a:lnTo>
                <a:lnTo>
                  <a:pt x="5110663" y="1202084"/>
                </a:lnTo>
                <a:lnTo>
                  <a:pt x="5136212" y="1239226"/>
                </a:lnTo>
                <a:lnTo>
                  <a:pt x="5161178" y="1276793"/>
                </a:lnTo>
                <a:lnTo>
                  <a:pt x="5185555" y="1314779"/>
                </a:lnTo>
                <a:lnTo>
                  <a:pt x="5209335" y="1353177"/>
                </a:lnTo>
                <a:lnTo>
                  <a:pt x="5232512" y="1391979"/>
                </a:lnTo>
                <a:lnTo>
                  <a:pt x="5255080" y="1431181"/>
                </a:lnTo>
                <a:lnTo>
                  <a:pt x="5277032" y="1470775"/>
                </a:lnTo>
                <a:lnTo>
                  <a:pt x="5298361" y="1510754"/>
                </a:lnTo>
                <a:lnTo>
                  <a:pt x="5319061" y="1551112"/>
                </a:lnTo>
                <a:lnTo>
                  <a:pt x="5339125" y="1591842"/>
                </a:lnTo>
                <a:lnTo>
                  <a:pt x="5358547" y="1632938"/>
                </a:lnTo>
                <a:lnTo>
                  <a:pt x="5377320" y="1674394"/>
                </a:lnTo>
                <a:lnTo>
                  <a:pt x="5395438" y="1716201"/>
                </a:lnTo>
                <a:lnTo>
                  <a:pt x="5412893" y="1758355"/>
                </a:lnTo>
                <a:lnTo>
                  <a:pt x="5429680" y="1800848"/>
                </a:lnTo>
                <a:lnTo>
                  <a:pt x="5445791" y="1843675"/>
                </a:lnTo>
                <a:lnTo>
                  <a:pt x="5461221" y="1886827"/>
                </a:lnTo>
                <a:lnTo>
                  <a:pt x="5475962" y="1930299"/>
                </a:lnTo>
                <a:lnTo>
                  <a:pt x="5490008" y="1974084"/>
                </a:lnTo>
                <a:lnTo>
                  <a:pt x="5503352" y="2018175"/>
                </a:lnTo>
                <a:lnTo>
                  <a:pt x="5515989" y="2062566"/>
                </a:lnTo>
                <a:lnTo>
                  <a:pt x="5527910" y="2107251"/>
                </a:lnTo>
                <a:lnTo>
                  <a:pt x="5539110" y="2152222"/>
                </a:lnTo>
                <a:lnTo>
                  <a:pt x="5549582" y="2197474"/>
                </a:lnTo>
                <a:lnTo>
                  <a:pt x="5559319" y="2242999"/>
                </a:lnTo>
                <a:lnTo>
                  <a:pt x="5568316" y="2288791"/>
                </a:lnTo>
                <a:lnTo>
                  <a:pt x="5576564" y="2334843"/>
                </a:lnTo>
                <a:lnTo>
                  <a:pt x="5584058" y="2381149"/>
                </a:lnTo>
                <a:lnTo>
                  <a:pt x="5590792" y="2427702"/>
                </a:lnTo>
                <a:lnTo>
                  <a:pt x="5596758" y="2474496"/>
                </a:lnTo>
                <a:lnTo>
                  <a:pt x="5601949" y="2521524"/>
                </a:lnTo>
                <a:lnTo>
                  <a:pt x="5606360" y="2568780"/>
                </a:lnTo>
                <a:lnTo>
                  <a:pt x="5609984" y="2616256"/>
                </a:lnTo>
                <a:lnTo>
                  <a:pt x="5612814" y="2663946"/>
                </a:lnTo>
                <a:lnTo>
                  <a:pt x="5614844" y="2711845"/>
                </a:lnTo>
                <a:lnTo>
                  <a:pt x="5616066" y="2759944"/>
                </a:lnTo>
                <a:lnTo>
                  <a:pt x="5616475" y="2808237"/>
                </a:lnTo>
                <a:close/>
              </a:path>
            </a:pathLst>
          </a:custGeom>
          <a:solidFill>
            <a:srgbClr val="FFF1F1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2213806" y="6887732"/>
            <a:ext cx="3598545" cy="1262380"/>
          </a:xfrm>
          <a:custGeom>
            <a:avLst/>
            <a:gdLst/>
            <a:ahLst/>
            <a:cxnLst/>
            <a:rect l="l" t="t" r="r" b="b"/>
            <a:pathLst>
              <a:path w="3598545" h="1262379">
                <a:moveTo>
                  <a:pt x="517268" y="0"/>
                </a:moveTo>
                <a:lnTo>
                  <a:pt x="581836" y="61258"/>
                </a:lnTo>
                <a:lnTo>
                  <a:pt x="649325" y="119281"/>
                </a:lnTo>
                <a:lnTo>
                  <a:pt x="719574" y="173931"/>
                </a:lnTo>
                <a:lnTo>
                  <a:pt x="792415" y="225077"/>
                </a:lnTo>
                <a:lnTo>
                  <a:pt x="867672" y="272596"/>
                </a:lnTo>
                <a:lnTo>
                  <a:pt x="945165" y="316373"/>
                </a:lnTo>
                <a:lnTo>
                  <a:pt x="1024708" y="356305"/>
                </a:lnTo>
                <a:lnTo>
                  <a:pt x="1106110" y="392294"/>
                </a:lnTo>
                <a:lnTo>
                  <a:pt x="1189177" y="424255"/>
                </a:lnTo>
                <a:lnTo>
                  <a:pt x="1273709" y="452112"/>
                </a:lnTo>
                <a:lnTo>
                  <a:pt x="1359503" y="475797"/>
                </a:lnTo>
                <a:lnTo>
                  <a:pt x="1446354" y="495253"/>
                </a:lnTo>
                <a:lnTo>
                  <a:pt x="1534053" y="510434"/>
                </a:lnTo>
                <a:lnTo>
                  <a:pt x="1622390" y="521304"/>
                </a:lnTo>
                <a:lnTo>
                  <a:pt x="1711153" y="527837"/>
                </a:lnTo>
                <a:lnTo>
                  <a:pt x="1800130" y="530016"/>
                </a:lnTo>
                <a:lnTo>
                  <a:pt x="1889107" y="527837"/>
                </a:lnTo>
                <a:lnTo>
                  <a:pt x="1977870" y="521304"/>
                </a:lnTo>
                <a:lnTo>
                  <a:pt x="2066207" y="510434"/>
                </a:lnTo>
                <a:lnTo>
                  <a:pt x="2153906" y="495253"/>
                </a:lnTo>
                <a:lnTo>
                  <a:pt x="2240757" y="475797"/>
                </a:lnTo>
                <a:lnTo>
                  <a:pt x="2326551" y="452112"/>
                </a:lnTo>
                <a:lnTo>
                  <a:pt x="2411083" y="424255"/>
                </a:lnTo>
                <a:lnTo>
                  <a:pt x="2494150" y="392294"/>
                </a:lnTo>
                <a:lnTo>
                  <a:pt x="2575552" y="356305"/>
                </a:lnTo>
                <a:lnTo>
                  <a:pt x="2655096" y="316373"/>
                </a:lnTo>
                <a:lnTo>
                  <a:pt x="2732588" y="272596"/>
                </a:lnTo>
                <a:lnTo>
                  <a:pt x="2807845" y="225077"/>
                </a:lnTo>
                <a:lnTo>
                  <a:pt x="2880685" y="173931"/>
                </a:lnTo>
                <a:lnTo>
                  <a:pt x="2950935" y="119281"/>
                </a:lnTo>
                <a:lnTo>
                  <a:pt x="3018424" y="61258"/>
                </a:lnTo>
                <a:lnTo>
                  <a:pt x="3082993" y="0"/>
                </a:lnTo>
                <a:lnTo>
                  <a:pt x="3598428" y="519559"/>
                </a:lnTo>
                <a:lnTo>
                  <a:pt x="3530879" y="584361"/>
                </a:lnTo>
                <a:lnTo>
                  <a:pt x="3460993" y="646645"/>
                </a:lnTo>
                <a:lnTo>
                  <a:pt x="3388869" y="706321"/>
                </a:lnTo>
                <a:lnTo>
                  <a:pt x="3314608" y="763309"/>
                </a:lnTo>
                <a:lnTo>
                  <a:pt x="3238305" y="817533"/>
                </a:lnTo>
                <a:lnTo>
                  <a:pt x="3160061" y="868923"/>
                </a:lnTo>
                <a:lnTo>
                  <a:pt x="3079983" y="917407"/>
                </a:lnTo>
                <a:lnTo>
                  <a:pt x="2998184" y="962918"/>
                </a:lnTo>
                <a:lnTo>
                  <a:pt x="2914770" y="1005397"/>
                </a:lnTo>
                <a:lnTo>
                  <a:pt x="2829849" y="1044788"/>
                </a:lnTo>
                <a:lnTo>
                  <a:pt x="2743540" y="1081036"/>
                </a:lnTo>
                <a:lnTo>
                  <a:pt x="2655964" y="1114092"/>
                </a:lnTo>
                <a:lnTo>
                  <a:pt x="2567233" y="1143911"/>
                </a:lnTo>
                <a:lnTo>
                  <a:pt x="2477464" y="1170456"/>
                </a:lnTo>
                <a:lnTo>
                  <a:pt x="2386780" y="1193689"/>
                </a:lnTo>
                <a:lnTo>
                  <a:pt x="2295311" y="1213577"/>
                </a:lnTo>
                <a:lnTo>
                  <a:pt x="2203172" y="1230096"/>
                </a:lnTo>
                <a:lnTo>
                  <a:pt x="2110485" y="1243224"/>
                </a:lnTo>
                <a:lnTo>
                  <a:pt x="2017379" y="1252941"/>
                </a:lnTo>
                <a:lnTo>
                  <a:pt x="1923984" y="1259235"/>
                </a:lnTo>
                <a:lnTo>
                  <a:pt x="1830420" y="1262097"/>
                </a:lnTo>
                <a:lnTo>
                  <a:pt x="1736810" y="1261525"/>
                </a:lnTo>
                <a:lnTo>
                  <a:pt x="1643284" y="1257518"/>
                </a:lnTo>
                <a:lnTo>
                  <a:pt x="1549973" y="1250081"/>
                </a:lnTo>
                <a:lnTo>
                  <a:pt x="1456997" y="1239226"/>
                </a:lnTo>
                <a:lnTo>
                  <a:pt x="1364478" y="1224966"/>
                </a:lnTo>
                <a:lnTo>
                  <a:pt x="1272544" y="1207320"/>
                </a:lnTo>
                <a:lnTo>
                  <a:pt x="1181324" y="1186314"/>
                </a:lnTo>
                <a:lnTo>
                  <a:pt x="1090936" y="1161975"/>
                </a:lnTo>
                <a:lnTo>
                  <a:pt x="1001498" y="1134334"/>
                </a:lnTo>
                <a:lnTo>
                  <a:pt x="913135" y="1103430"/>
                </a:lnTo>
                <a:lnTo>
                  <a:pt x="825969" y="1069305"/>
                </a:lnTo>
                <a:lnTo>
                  <a:pt x="740114" y="1032005"/>
                </a:lnTo>
                <a:lnTo>
                  <a:pt x="655682" y="991578"/>
                </a:lnTo>
                <a:lnTo>
                  <a:pt x="572790" y="948080"/>
                </a:lnTo>
                <a:lnTo>
                  <a:pt x="491554" y="901572"/>
                </a:lnTo>
                <a:lnTo>
                  <a:pt x="412080" y="852114"/>
                </a:lnTo>
                <a:lnTo>
                  <a:pt x="334469" y="799771"/>
                </a:lnTo>
                <a:lnTo>
                  <a:pt x="258831" y="744614"/>
                </a:lnTo>
                <a:lnTo>
                  <a:pt x="185273" y="686723"/>
                </a:lnTo>
                <a:lnTo>
                  <a:pt x="113888" y="626171"/>
                </a:lnTo>
                <a:lnTo>
                  <a:pt x="44770" y="563038"/>
                </a:lnTo>
                <a:lnTo>
                  <a:pt x="0" y="519559"/>
                </a:lnTo>
                <a:lnTo>
                  <a:pt x="517268" y="0"/>
                </a:lnTo>
                <a:close/>
              </a:path>
            </a:pathLst>
          </a:custGeom>
          <a:solidFill>
            <a:srgbClr val="0D4D8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8390" y="2751977"/>
            <a:ext cx="4891092" cy="48894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1104225" y="6252301"/>
            <a:ext cx="7184390" cy="879475"/>
          </a:xfrm>
          <a:custGeom>
            <a:avLst/>
            <a:gdLst/>
            <a:ahLst/>
            <a:cxnLst/>
            <a:rect l="l" t="t" r="r" b="b"/>
            <a:pathLst>
              <a:path w="7184390" h="879475">
                <a:moveTo>
                  <a:pt x="7183773" y="879440"/>
                </a:moveTo>
                <a:lnTo>
                  <a:pt x="439714" y="879440"/>
                </a:lnTo>
                <a:lnTo>
                  <a:pt x="391807" y="876860"/>
                </a:lnTo>
                <a:lnTo>
                  <a:pt x="345389" y="869298"/>
                </a:lnTo>
                <a:lnTo>
                  <a:pt x="300734" y="857023"/>
                </a:lnTo>
                <a:lnTo>
                  <a:pt x="258110" y="840302"/>
                </a:lnTo>
                <a:lnTo>
                  <a:pt x="217784" y="819405"/>
                </a:lnTo>
                <a:lnTo>
                  <a:pt x="180026" y="794599"/>
                </a:lnTo>
                <a:lnTo>
                  <a:pt x="145104" y="766153"/>
                </a:lnTo>
                <a:lnTo>
                  <a:pt x="113286" y="734335"/>
                </a:lnTo>
                <a:lnTo>
                  <a:pt x="84840" y="699413"/>
                </a:lnTo>
                <a:lnTo>
                  <a:pt x="60034" y="661655"/>
                </a:lnTo>
                <a:lnTo>
                  <a:pt x="39137" y="621330"/>
                </a:lnTo>
                <a:lnTo>
                  <a:pt x="22417" y="578705"/>
                </a:lnTo>
                <a:lnTo>
                  <a:pt x="10142" y="534050"/>
                </a:lnTo>
                <a:lnTo>
                  <a:pt x="2580" y="487632"/>
                </a:lnTo>
                <a:lnTo>
                  <a:pt x="0" y="439720"/>
                </a:lnTo>
                <a:lnTo>
                  <a:pt x="2580" y="391807"/>
                </a:lnTo>
                <a:lnTo>
                  <a:pt x="10142" y="345389"/>
                </a:lnTo>
                <a:lnTo>
                  <a:pt x="22417" y="300734"/>
                </a:lnTo>
                <a:lnTo>
                  <a:pt x="39137" y="258110"/>
                </a:lnTo>
                <a:lnTo>
                  <a:pt x="60034" y="217784"/>
                </a:lnTo>
                <a:lnTo>
                  <a:pt x="84840" y="180027"/>
                </a:lnTo>
                <a:lnTo>
                  <a:pt x="113286" y="145104"/>
                </a:lnTo>
                <a:lnTo>
                  <a:pt x="145104" y="113286"/>
                </a:lnTo>
                <a:lnTo>
                  <a:pt x="180026" y="84840"/>
                </a:lnTo>
                <a:lnTo>
                  <a:pt x="217784" y="60034"/>
                </a:lnTo>
                <a:lnTo>
                  <a:pt x="258110" y="39137"/>
                </a:lnTo>
                <a:lnTo>
                  <a:pt x="300734" y="22417"/>
                </a:lnTo>
                <a:lnTo>
                  <a:pt x="345389" y="10142"/>
                </a:lnTo>
                <a:lnTo>
                  <a:pt x="391807" y="2580"/>
                </a:lnTo>
                <a:lnTo>
                  <a:pt x="439720" y="0"/>
                </a:lnTo>
                <a:lnTo>
                  <a:pt x="7183773" y="0"/>
                </a:lnTo>
                <a:lnTo>
                  <a:pt x="7183773" y="879440"/>
                </a:lnTo>
                <a:close/>
              </a:path>
            </a:pathLst>
          </a:custGeom>
          <a:solidFill>
            <a:srgbClr val="0D4D8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3768200"/>
            <a:ext cx="10370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4991100"/>
            <a:ext cx="10370400" cy="4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▸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9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3768200"/>
            <a:ext cx="103704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4991100"/>
            <a:ext cx="10370400" cy="4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▸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▹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3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5093" y="963991"/>
            <a:ext cx="9357812" cy="103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rgbClr val="0D4D8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021" y="3801928"/>
            <a:ext cx="14807957" cy="4796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93436" y="6362700"/>
            <a:ext cx="23221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400" b="1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4400" b="1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4400" b="1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4400" b="1" spc="28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4400" b="1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4400" b="1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400" b="1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sz="4400" b="1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II</a:t>
            </a:r>
            <a:r>
              <a:rPr sz="4400" b="1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endParaRPr sz="4400" b="1" dirty="0">
              <a:solidFill>
                <a:prstClr val="black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9000" y="999990"/>
            <a:ext cx="10097135" cy="3866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0" algn="r">
              <a:lnSpc>
                <a:spcPct val="116500"/>
              </a:lnSpc>
              <a:spcBef>
                <a:spcPts val="100"/>
              </a:spcBef>
            </a:pPr>
            <a:r>
              <a:rPr sz="5100" b="1" spc="-29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-120" dirty="0">
                <a:solidFill>
                  <a:prstClr val="black"/>
                </a:solidFill>
                <a:latin typeface="Lucida Sans Unicode"/>
                <a:cs typeface="Lucida Sans Unicode"/>
              </a:rPr>
              <a:t>PELAKSANAAN </a:t>
            </a:r>
            <a:r>
              <a:rPr sz="5400" b="1" spc="-1614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130" dirty="0">
                <a:solidFill>
                  <a:prstClr val="black"/>
                </a:solidFill>
                <a:latin typeface="Lucida Sans Unicode"/>
                <a:cs typeface="Lucida Sans Unicode"/>
              </a:rPr>
              <a:t>P</a:t>
            </a:r>
            <a:r>
              <a:rPr sz="5400" b="1" spc="-155" dirty="0">
                <a:solidFill>
                  <a:prstClr val="black"/>
                </a:solidFill>
                <a:latin typeface="Lucida Sans Unicode"/>
                <a:cs typeface="Lucida Sans Unicode"/>
              </a:rPr>
              <a:t>E</a:t>
            </a:r>
            <a:r>
              <a:rPr sz="5400" b="1" spc="-190" dirty="0">
                <a:solidFill>
                  <a:prstClr val="black"/>
                </a:solidFill>
                <a:latin typeface="Lucida Sans Unicode"/>
                <a:cs typeface="Lucida Sans Unicode"/>
              </a:rPr>
              <a:t>N</a:t>
            </a:r>
            <a:r>
              <a:rPr sz="5400" b="1" spc="-155" dirty="0">
                <a:solidFill>
                  <a:prstClr val="black"/>
                </a:solidFill>
                <a:latin typeface="Lucida Sans Unicode"/>
                <a:cs typeface="Lucida Sans Unicode"/>
              </a:rPr>
              <a:t>E</a:t>
            </a:r>
            <a:r>
              <a:rPr sz="5400" b="1" spc="-525" dirty="0">
                <a:solidFill>
                  <a:prstClr val="black"/>
                </a:solidFill>
                <a:latin typeface="Lucida Sans Unicode"/>
                <a:cs typeface="Lucida Sans Unicode"/>
              </a:rPr>
              <a:t>L</a:t>
            </a:r>
            <a:r>
              <a:rPr sz="5400" b="1" spc="-225" dirty="0">
                <a:solidFill>
                  <a:prstClr val="black"/>
                </a:solidFill>
                <a:latin typeface="Lucida Sans Unicode"/>
                <a:cs typeface="Lucida Sans Unicode"/>
              </a:rPr>
              <a:t>I</a:t>
            </a:r>
            <a:r>
              <a:rPr sz="5400" b="1" spc="-475" dirty="0">
                <a:solidFill>
                  <a:prstClr val="black"/>
                </a:solidFill>
                <a:latin typeface="Lucida Sans Unicode"/>
                <a:cs typeface="Lucida Sans Unicode"/>
              </a:rPr>
              <a:t>T</a:t>
            </a:r>
            <a:r>
              <a:rPr sz="5400" b="1" spc="-225" dirty="0">
                <a:solidFill>
                  <a:prstClr val="black"/>
                </a:solidFill>
                <a:latin typeface="Lucida Sans Unicode"/>
                <a:cs typeface="Lucida Sans Unicode"/>
              </a:rPr>
              <a:t>I</a:t>
            </a:r>
            <a:r>
              <a:rPr sz="5400" b="1" spc="-85" dirty="0">
                <a:solidFill>
                  <a:prstClr val="black"/>
                </a:solidFill>
                <a:latin typeface="Lucida Sans Unicode"/>
                <a:cs typeface="Lucida Sans Unicode"/>
              </a:rPr>
              <a:t>A</a:t>
            </a:r>
            <a:r>
              <a:rPr sz="5400" b="1" spc="-185" dirty="0">
                <a:solidFill>
                  <a:prstClr val="black"/>
                </a:solidFill>
                <a:latin typeface="Lucida Sans Unicode"/>
                <a:cs typeface="Lucida Sans Unicode"/>
              </a:rPr>
              <a:t>N</a:t>
            </a:r>
            <a:r>
              <a:rPr sz="5400" b="1" spc="-254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-220" dirty="0">
                <a:solidFill>
                  <a:prstClr val="black"/>
                </a:solidFill>
                <a:latin typeface="Lucida Sans Unicode"/>
                <a:cs typeface="Lucida Sans Unicode"/>
              </a:rPr>
              <a:t>D</a:t>
            </a:r>
            <a:r>
              <a:rPr sz="5400" b="1" spc="-85" dirty="0">
                <a:solidFill>
                  <a:prstClr val="black"/>
                </a:solidFill>
                <a:latin typeface="Lucida Sans Unicode"/>
                <a:cs typeface="Lucida Sans Unicode"/>
              </a:rPr>
              <a:t>A</a:t>
            </a:r>
            <a:r>
              <a:rPr sz="5400" b="1" spc="-185" dirty="0">
                <a:solidFill>
                  <a:prstClr val="black"/>
                </a:solidFill>
                <a:latin typeface="Lucida Sans Unicode"/>
                <a:cs typeface="Lucida Sans Unicode"/>
              </a:rPr>
              <a:t>N</a:t>
            </a:r>
            <a:r>
              <a:rPr sz="5400" b="1" spc="-254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130" dirty="0">
                <a:solidFill>
                  <a:prstClr val="black"/>
                </a:solidFill>
                <a:latin typeface="Lucida Sans Unicode"/>
                <a:cs typeface="Lucida Sans Unicode"/>
              </a:rPr>
              <a:t>P</a:t>
            </a:r>
            <a:r>
              <a:rPr sz="5400" b="1" spc="-155" dirty="0">
                <a:solidFill>
                  <a:prstClr val="black"/>
                </a:solidFill>
                <a:latin typeface="Lucida Sans Unicode"/>
                <a:cs typeface="Lucida Sans Unicode"/>
              </a:rPr>
              <a:t>E</a:t>
            </a:r>
            <a:r>
              <a:rPr sz="5400" b="1" spc="-190" dirty="0">
                <a:solidFill>
                  <a:prstClr val="black"/>
                </a:solidFill>
                <a:latin typeface="Lucida Sans Unicode"/>
                <a:cs typeface="Lucida Sans Unicode"/>
              </a:rPr>
              <a:t>N</a:t>
            </a:r>
            <a:r>
              <a:rPr sz="5400" b="1" spc="280" dirty="0">
                <a:solidFill>
                  <a:prstClr val="black"/>
                </a:solidFill>
                <a:latin typeface="Lucida Sans Unicode"/>
                <a:cs typeface="Lucida Sans Unicode"/>
              </a:rPr>
              <a:t>G</a:t>
            </a:r>
            <a:r>
              <a:rPr sz="5400" b="1" spc="-85" dirty="0">
                <a:solidFill>
                  <a:prstClr val="black"/>
                </a:solidFill>
                <a:latin typeface="Lucida Sans Unicode"/>
                <a:cs typeface="Lucida Sans Unicode"/>
              </a:rPr>
              <a:t>A</a:t>
            </a:r>
            <a:r>
              <a:rPr sz="5400" b="1" spc="190" dirty="0">
                <a:solidFill>
                  <a:prstClr val="black"/>
                </a:solidFill>
                <a:latin typeface="Lucida Sans Unicode"/>
                <a:cs typeface="Lucida Sans Unicode"/>
              </a:rPr>
              <a:t>B</a:t>
            </a:r>
            <a:r>
              <a:rPr sz="5400" b="1" spc="-220" dirty="0">
                <a:solidFill>
                  <a:prstClr val="black"/>
                </a:solidFill>
                <a:latin typeface="Lucida Sans Unicode"/>
                <a:cs typeface="Lucida Sans Unicode"/>
              </a:rPr>
              <a:t>D</a:t>
            </a:r>
            <a:r>
              <a:rPr sz="5400" b="1" spc="-225" dirty="0">
                <a:solidFill>
                  <a:prstClr val="black"/>
                </a:solidFill>
                <a:latin typeface="Lucida Sans Unicode"/>
                <a:cs typeface="Lucida Sans Unicode"/>
              </a:rPr>
              <a:t>I</a:t>
            </a:r>
            <a:r>
              <a:rPr sz="5400" b="1" spc="-85" dirty="0">
                <a:solidFill>
                  <a:prstClr val="black"/>
                </a:solidFill>
                <a:latin typeface="Lucida Sans Unicode"/>
                <a:cs typeface="Lucida Sans Unicode"/>
              </a:rPr>
              <a:t>A</a:t>
            </a:r>
            <a:r>
              <a:rPr sz="5400" b="1" spc="-114" dirty="0">
                <a:solidFill>
                  <a:prstClr val="black"/>
                </a:solidFill>
                <a:latin typeface="Lucida Sans Unicode"/>
                <a:cs typeface="Lucida Sans Unicode"/>
              </a:rPr>
              <a:t>N  KEPADA </a:t>
            </a:r>
            <a:r>
              <a:rPr sz="5400" b="1" spc="-120" dirty="0">
                <a:solidFill>
                  <a:prstClr val="black"/>
                </a:solidFill>
                <a:latin typeface="Lucida Sans Unicode"/>
                <a:cs typeface="Lucida Sans Unicode"/>
              </a:rPr>
              <a:t>MASYARAKAT </a:t>
            </a:r>
            <a:r>
              <a:rPr sz="5400" b="1" spc="-114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-95" dirty="0">
                <a:solidFill>
                  <a:prstClr val="black"/>
                </a:solidFill>
                <a:latin typeface="Lucida Sans Unicode"/>
                <a:cs typeface="Lucida Sans Unicode"/>
              </a:rPr>
              <a:t>UNIVERSITAS</a:t>
            </a:r>
            <a:r>
              <a:rPr sz="5400" b="1" spc="-275" dirty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sz="5400" b="1" spc="-4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SILIWANGI</a:t>
            </a:r>
            <a:r>
              <a:rPr lang="en-US" sz="5400" b="1" spc="-4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2024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00" y="8115300"/>
            <a:ext cx="1057465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sv-SE" sz="3000" b="1" spc="17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LEMBAGA</a:t>
            </a:r>
            <a:r>
              <a:rPr lang="sv-SE" sz="3000" b="1" spc="-17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lang="sv-SE" sz="3000" b="1" spc="7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PENELITIAN</a:t>
            </a:r>
            <a:r>
              <a:rPr lang="sv-SE" sz="3000" b="1" spc="-16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lang="sv-SE" sz="3000" b="1" spc="18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DAN</a:t>
            </a:r>
            <a:r>
              <a:rPr lang="sv-SE" sz="3000" b="1" spc="-16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lang="sv-SE" sz="3000" b="1" spc="14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PENGABDIAN</a:t>
            </a:r>
            <a:r>
              <a:rPr lang="sv-SE" sz="3000" b="1" spc="-16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lang="sv-SE" sz="3000" b="1" spc="17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KEPADA</a:t>
            </a:r>
            <a:r>
              <a:rPr lang="sv-SE" sz="3000" b="1" spc="-165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 </a:t>
            </a:r>
            <a:r>
              <a:rPr lang="sv-SE" sz="3000" b="1" spc="15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MASYARAKAT</a:t>
            </a:r>
          </a:p>
          <a:p>
            <a:pPr marL="12700" algn="ctr">
              <a:spcBef>
                <a:spcPts val="100"/>
              </a:spcBef>
            </a:pPr>
            <a:r>
              <a:rPr lang="sv-SE" sz="3000" b="1" spc="150" dirty="0" smtClean="0">
                <a:solidFill>
                  <a:prstClr val="black"/>
                </a:solidFill>
                <a:latin typeface="Lucida Sans Unicode"/>
                <a:cs typeface="Lucida Sans Unicode"/>
              </a:rPr>
              <a:t>UNIVERSITAS SILIWANGI </a:t>
            </a:r>
            <a:endParaRPr lang="sv-SE" sz="3000" b="1" dirty="0">
              <a:solidFill>
                <a:prstClr val="black"/>
              </a:solidFill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576613"/>
            <a:ext cx="8174355" cy="7710805"/>
          </a:xfrm>
          <a:custGeom>
            <a:avLst/>
            <a:gdLst/>
            <a:ahLst/>
            <a:cxnLst/>
            <a:rect l="l" t="t" r="r" b="b"/>
            <a:pathLst>
              <a:path w="8174355" h="7710805">
                <a:moveTo>
                  <a:pt x="695071" y="802982"/>
                </a:moveTo>
                <a:lnTo>
                  <a:pt x="693712" y="756539"/>
                </a:lnTo>
                <a:lnTo>
                  <a:pt x="689673" y="710780"/>
                </a:lnTo>
                <a:lnTo>
                  <a:pt x="683031" y="665759"/>
                </a:lnTo>
                <a:lnTo>
                  <a:pt x="673849" y="621563"/>
                </a:lnTo>
                <a:lnTo>
                  <a:pt x="662216" y="578256"/>
                </a:lnTo>
                <a:lnTo>
                  <a:pt x="648195" y="535901"/>
                </a:lnTo>
                <a:lnTo>
                  <a:pt x="631863" y="494563"/>
                </a:lnTo>
                <a:lnTo>
                  <a:pt x="613283" y="454329"/>
                </a:lnTo>
                <a:lnTo>
                  <a:pt x="592543" y="415264"/>
                </a:lnTo>
                <a:lnTo>
                  <a:pt x="569709" y="377418"/>
                </a:lnTo>
                <a:lnTo>
                  <a:pt x="544842" y="340893"/>
                </a:lnTo>
                <a:lnTo>
                  <a:pt x="518033" y="305714"/>
                </a:lnTo>
                <a:lnTo>
                  <a:pt x="489343" y="271995"/>
                </a:lnTo>
                <a:lnTo>
                  <a:pt x="458851" y="239776"/>
                </a:lnTo>
                <a:lnTo>
                  <a:pt x="426631" y="209130"/>
                </a:lnTo>
                <a:lnTo>
                  <a:pt x="392747" y="180136"/>
                </a:lnTo>
                <a:lnTo>
                  <a:pt x="357276" y="152857"/>
                </a:lnTo>
                <a:lnTo>
                  <a:pt x="320281" y="127368"/>
                </a:lnTo>
                <a:lnTo>
                  <a:pt x="281863" y="103733"/>
                </a:lnTo>
                <a:lnTo>
                  <a:pt x="242062" y="82016"/>
                </a:lnTo>
                <a:lnTo>
                  <a:pt x="200964" y="62293"/>
                </a:lnTo>
                <a:lnTo>
                  <a:pt x="158648" y="44640"/>
                </a:lnTo>
                <a:lnTo>
                  <a:pt x="115189" y="29108"/>
                </a:lnTo>
                <a:lnTo>
                  <a:pt x="70637" y="15773"/>
                </a:lnTo>
                <a:lnTo>
                  <a:pt x="25095" y="4711"/>
                </a:lnTo>
                <a:lnTo>
                  <a:pt x="0" y="0"/>
                </a:lnTo>
                <a:lnTo>
                  <a:pt x="0" y="1605965"/>
                </a:lnTo>
                <a:lnTo>
                  <a:pt x="70637" y="1590192"/>
                </a:lnTo>
                <a:lnTo>
                  <a:pt x="115189" y="1576857"/>
                </a:lnTo>
                <a:lnTo>
                  <a:pt x="158648" y="1561325"/>
                </a:lnTo>
                <a:lnTo>
                  <a:pt x="200964" y="1543672"/>
                </a:lnTo>
                <a:lnTo>
                  <a:pt x="242062" y="1523949"/>
                </a:lnTo>
                <a:lnTo>
                  <a:pt x="281863" y="1502232"/>
                </a:lnTo>
                <a:lnTo>
                  <a:pt x="320281" y="1478597"/>
                </a:lnTo>
                <a:lnTo>
                  <a:pt x="357276" y="1453095"/>
                </a:lnTo>
                <a:lnTo>
                  <a:pt x="392747" y="1425829"/>
                </a:lnTo>
                <a:lnTo>
                  <a:pt x="426631" y="1396834"/>
                </a:lnTo>
                <a:lnTo>
                  <a:pt x="458851" y="1366189"/>
                </a:lnTo>
                <a:lnTo>
                  <a:pt x="489343" y="1333969"/>
                </a:lnTo>
                <a:lnTo>
                  <a:pt x="518033" y="1300238"/>
                </a:lnTo>
                <a:lnTo>
                  <a:pt x="544842" y="1265072"/>
                </a:lnTo>
                <a:lnTo>
                  <a:pt x="569709" y="1228534"/>
                </a:lnTo>
                <a:lnTo>
                  <a:pt x="592543" y="1190701"/>
                </a:lnTo>
                <a:lnTo>
                  <a:pt x="613283" y="1151623"/>
                </a:lnTo>
                <a:lnTo>
                  <a:pt x="631863" y="1111389"/>
                </a:lnTo>
                <a:lnTo>
                  <a:pt x="648195" y="1070063"/>
                </a:lnTo>
                <a:lnTo>
                  <a:pt x="662216" y="1027709"/>
                </a:lnTo>
                <a:lnTo>
                  <a:pt x="673849" y="984402"/>
                </a:lnTo>
                <a:lnTo>
                  <a:pt x="683031" y="940206"/>
                </a:lnTo>
                <a:lnTo>
                  <a:pt x="689673" y="895184"/>
                </a:lnTo>
                <a:lnTo>
                  <a:pt x="693712" y="849426"/>
                </a:lnTo>
                <a:lnTo>
                  <a:pt x="695071" y="802982"/>
                </a:lnTo>
                <a:close/>
              </a:path>
              <a:path w="8174355" h="7710805">
                <a:moveTo>
                  <a:pt x="8173860" y="7710373"/>
                </a:moveTo>
                <a:lnTo>
                  <a:pt x="8172501" y="7663955"/>
                </a:lnTo>
                <a:lnTo>
                  <a:pt x="8168462" y="7618184"/>
                </a:lnTo>
                <a:lnTo>
                  <a:pt x="8161820" y="7573175"/>
                </a:lnTo>
                <a:lnTo>
                  <a:pt x="8152638" y="7528979"/>
                </a:lnTo>
                <a:lnTo>
                  <a:pt x="8141005" y="7485659"/>
                </a:lnTo>
                <a:lnTo>
                  <a:pt x="8126984" y="7443305"/>
                </a:lnTo>
                <a:lnTo>
                  <a:pt x="8110652" y="7401979"/>
                </a:lnTo>
                <a:lnTo>
                  <a:pt x="8092072" y="7361745"/>
                </a:lnTo>
                <a:lnTo>
                  <a:pt x="8071332" y="7322667"/>
                </a:lnTo>
                <a:lnTo>
                  <a:pt x="8048498" y="7284834"/>
                </a:lnTo>
                <a:lnTo>
                  <a:pt x="8023631" y="7248296"/>
                </a:lnTo>
                <a:lnTo>
                  <a:pt x="7996822" y="7213130"/>
                </a:lnTo>
                <a:lnTo>
                  <a:pt x="7968132" y="7179399"/>
                </a:lnTo>
                <a:lnTo>
                  <a:pt x="7937640" y="7147179"/>
                </a:lnTo>
                <a:lnTo>
                  <a:pt x="7905420" y="7116546"/>
                </a:lnTo>
                <a:lnTo>
                  <a:pt x="7871536" y="7087552"/>
                </a:lnTo>
                <a:lnTo>
                  <a:pt x="7836065" y="7060273"/>
                </a:lnTo>
                <a:lnTo>
                  <a:pt x="7799070" y="7034784"/>
                </a:lnTo>
                <a:lnTo>
                  <a:pt x="7760640" y="7011136"/>
                </a:lnTo>
                <a:lnTo>
                  <a:pt x="7720851" y="6989432"/>
                </a:lnTo>
                <a:lnTo>
                  <a:pt x="7679753" y="6969709"/>
                </a:lnTo>
                <a:lnTo>
                  <a:pt x="7637437" y="6952043"/>
                </a:lnTo>
                <a:lnTo>
                  <a:pt x="7593978" y="6936511"/>
                </a:lnTo>
                <a:lnTo>
                  <a:pt x="7549426" y="6923189"/>
                </a:lnTo>
                <a:lnTo>
                  <a:pt x="7503884" y="6912127"/>
                </a:lnTo>
                <a:lnTo>
                  <a:pt x="7457389" y="6903402"/>
                </a:lnTo>
                <a:lnTo>
                  <a:pt x="7410056" y="6897078"/>
                </a:lnTo>
                <a:lnTo>
                  <a:pt x="7361923" y="6893242"/>
                </a:lnTo>
                <a:lnTo>
                  <a:pt x="7313079" y="6891947"/>
                </a:lnTo>
                <a:lnTo>
                  <a:pt x="7264222" y="6893242"/>
                </a:lnTo>
                <a:lnTo>
                  <a:pt x="7216102" y="6897078"/>
                </a:lnTo>
                <a:lnTo>
                  <a:pt x="7168756" y="6903402"/>
                </a:lnTo>
                <a:lnTo>
                  <a:pt x="7122274" y="6912127"/>
                </a:lnTo>
                <a:lnTo>
                  <a:pt x="7076719" y="6923189"/>
                </a:lnTo>
                <a:lnTo>
                  <a:pt x="7032168" y="6936511"/>
                </a:lnTo>
                <a:lnTo>
                  <a:pt x="6988708" y="6952043"/>
                </a:lnTo>
                <a:lnTo>
                  <a:pt x="6946392" y="6969709"/>
                </a:lnTo>
                <a:lnTo>
                  <a:pt x="6905295" y="6989432"/>
                </a:lnTo>
                <a:lnTo>
                  <a:pt x="6865506" y="7011136"/>
                </a:lnTo>
                <a:lnTo>
                  <a:pt x="6827075" y="7034784"/>
                </a:lnTo>
                <a:lnTo>
                  <a:pt x="6790093" y="7060273"/>
                </a:lnTo>
                <a:lnTo>
                  <a:pt x="6754609" y="7087552"/>
                </a:lnTo>
                <a:lnTo>
                  <a:pt x="6720726" y="7116546"/>
                </a:lnTo>
                <a:lnTo>
                  <a:pt x="6688506" y="7147179"/>
                </a:lnTo>
                <a:lnTo>
                  <a:pt x="6658013" y="7179399"/>
                </a:lnTo>
                <a:lnTo>
                  <a:pt x="6629324" y="7213130"/>
                </a:lnTo>
                <a:lnTo>
                  <a:pt x="6602514" y="7248296"/>
                </a:lnTo>
                <a:lnTo>
                  <a:pt x="6577647" y="7284834"/>
                </a:lnTo>
                <a:lnTo>
                  <a:pt x="6554813" y="7322667"/>
                </a:lnTo>
                <a:lnTo>
                  <a:pt x="6534074" y="7361745"/>
                </a:lnTo>
                <a:lnTo>
                  <a:pt x="6515494" y="7401979"/>
                </a:lnTo>
                <a:lnTo>
                  <a:pt x="6499161" y="7443305"/>
                </a:lnTo>
                <a:lnTo>
                  <a:pt x="6485141" y="7485659"/>
                </a:lnTo>
                <a:lnTo>
                  <a:pt x="6473507" y="7528979"/>
                </a:lnTo>
                <a:lnTo>
                  <a:pt x="6464338" y="7573175"/>
                </a:lnTo>
                <a:lnTo>
                  <a:pt x="6457683" y="7618184"/>
                </a:lnTo>
                <a:lnTo>
                  <a:pt x="6453645" y="7663955"/>
                </a:lnTo>
                <a:lnTo>
                  <a:pt x="6452286" y="7710386"/>
                </a:lnTo>
                <a:lnTo>
                  <a:pt x="8173860" y="7710386"/>
                </a:lnTo>
                <a:close/>
              </a:path>
            </a:pathLst>
          </a:custGeom>
          <a:solidFill>
            <a:srgbClr val="0062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11734800" cy="1866900"/>
          </a:xfrm>
        </p:spPr>
        <p:txBody>
          <a:bodyPr/>
          <a:lstStyle/>
          <a:p>
            <a:r>
              <a:rPr lang="en-US" sz="4000" b="1" dirty="0" err="1" smtClean="0"/>
              <a:t>Anggaran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Penelitian</a:t>
            </a:r>
            <a:r>
              <a:rPr lang="en-US" sz="4000" b="1" dirty="0" smtClean="0"/>
              <a:t> Internal </a:t>
            </a:r>
            <a:r>
              <a:rPr lang="en-US" sz="4000" b="1" dirty="0" err="1" smtClean="0"/>
              <a:t>Universitas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Siliwangi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Tahun</a:t>
            </a:r>
            <a:r>
              <a:rPr lang="en-US" sz="4000" b="1" dirty="0" smtClean="0"/>
              <a:t> 2024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35218"/>
            <a:ext cx="1295400" cy="1295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71235"/>
              </p:ext>
            </p:extLst>
          </p:nvPr>
        </p:nvGraphicFramePr>
        <p:xfrm>
          <a:off x="1219200" y="2552700"/>
          <a:ext cx="16002000" cy="54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"/>
                <a:gridCol w="7416520"/>
                <a:gridCol w="1235990"/>
                <a:gridCol w="3429000"/>
                <a:gridCol w="3200400"/>
              </a:tblGrid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Skema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Kuota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Pagu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Anggaran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Pemula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(PDP)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12.500.000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Rp412.500.000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Kapasitas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(PPKAP)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 17.500.000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Rp682.500.000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(PPKOM)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 20.000.000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Rp300.000.000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Unggulan Universitas (PUU)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 25.000.000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Rp575.000.000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Guru Besar (PGB)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 50.000.000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Rp400.000.000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Penugasan Institusi (PPI)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Rp400.000.000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2.770.000.000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52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42900"/>
            <a:ext cx="11734800" cy="1866900"/>
          </a:xfrm>
        </p:spPr>
        <p:txBody>
          <a:bodyPr/>
          <a:lstStyle/>
          <a:p>
            <a:r>
              <a:rPr lang="en-US" sz="4000" b="1" dirty="0" err="1" smtClean="0"/>
              <a:t>Anggaran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Pengabdian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Masyarakat</a:t>
            </a:r>
            <a:r>
              <a:rPr lang="en-US" sz="4000" b="1" dirty="0" smtClean="0"/>
              <a:t> Internal </a:t>
            </a:r>
            <a:r>
              <a:rPr lang="en-US" sz="4000" b="1" dirty="0" err="1" smtClean="0"/>
              <a:t>Universitas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Siliwangi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Tahun</a:t>
            </a:r>
            <a:r>
              <a:rPr lang="en-US" sz="4000" b="1" dirty="0" smtClean="0"/>
              <a:t> 2024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35218"/>
            <a:ext cx="1295400" cy="1295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95818"/>
              </p:ext>
            </p:extLst>
          </p:nvPr>
        </p:nvGraphicFramePr>
        <p:xfrm>
          <a:off x="1219200" y="2552700"/>
          <a:ext cx="16002000" cy="679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"/>
                <a:gridCol w="7416520"/>
                <a:gridCol w="1235990"/>
                <a:gridCol w="3429000"/>
                <a:gridCol w="3200400"/>
              </a:tblGrid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Skema</a:t>
                      </a:r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Kuota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Pagu</a:t>
                      </a:r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Anggaran</a:t>
                      </a:r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Kemitraan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(PKM)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Penerapan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Iptek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kepada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(PPIM)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Pengembangan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Kewirausahaan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(PPEK)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Kesehatan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(PPKM)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Pengembangan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Unggulan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Daerah (PPPUD)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Pengembangan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Mitra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(PPDM)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Rp120.000.000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Pemberdayaan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Unggulan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(PPMUPS)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18.000.000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Rp216.000.000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Rp936.000.000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614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8226543" cy="10020300"/>
          </a:xfrm>
          <a:prstGeom prst="rect">
            <a:avLst/>
          </a:prstGeom>
        </p:spPr>
      </p:pic>
      <p:sp>
        <p:nvSpPr>
          <p:cNvPr id="3" name="Google Shape;89;p15"/>
          <p:cNvSpPr txBox="1">
            <a:spLocks/>
          </p:cNvSpPr>
          <p:nvPr/>
        </p:nvSpPr>
        <p:spPr>
          <a:xfrm>
            <a:off x="10439400" y="3295650"/>
            <a:ext cx="6553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Penerima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Penghargaan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SINTA Award 2023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menjadi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prioritas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penerima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engabdian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kepada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Masyarakat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Pendanaan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Internal </a:t>
            </a:r>
            <a:r>
              <a:rPr lang="en-US" sz="4000" i="1" kern="0" dirty="0" err="1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Tahun</a:t>
            </a:r>
            <a:r>
              <a:rPr lang="en-US" sz="4000" i="1" kern="0" dirty="0" smtClean="0">
                <a:solidFill>
                  <a:srgbClr val="FF0000"/>
                </a:solidFill>
                <a:latin typeface="Noto Sans" panose="020B0604020202020204" charset="0"/>
                <a:ea typeface="Noto Sans" panose="020B0604020202020204" charset="0"/>
              </a:rPr>
              <a:t> 2024</a:t>
            </a:r>
            <a:endParaRPr lang="en-US" sz="4000" i="1" kern="0" dirty="0">
              <a:solidFill>
                <a:srgbClr val="FF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89;p15"/>
          <p:cNvSpPr txBox="1">
            <a:spLocks/>
          </p:cNvSpPr>
          <p:nvPr/>
        </p:nvSpPr>
        <p:spPr>
          <a:xfrm>
            <a:off x="990600" y="495300"/>
            <a:ext cx="96030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 dirty="0" smtClean="0"/>
              <a:t>KRITERIA SKEMA PENELITIAN</a:t>
            </a:r>
            <a:endParaRPr lang="en-US" sz="4800" b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4440"/>
              </p:ext>
            </p:extLst>
          </p:nvPr>
        </p:nvGraphicFramePr>
        <p:xfrm>
          <a:off x="1066800" y="1455420"/>
          <a:ext cx="16764000" cy="838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1679"/>
                <a:gridCol w="2293189"/>
                <a:gridCol w="9949132"/>
                <a:gridCol w="3810000"/>
              </a:tblGrid>
              <a:tr h="173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pendanaan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Syarat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1908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Pemula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(PDP)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SINTA </a:t>
                      </a:r>
                      <a:r>
                        <a:rPr lang="en-US" sz="2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50;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Ahli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Salah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dianjurkan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berasal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program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jurusan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berbeda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lingkungan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Universitas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Siliwangi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dapat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berasal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namun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belum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2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5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melaksanakan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Tugas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Belajar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*;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Kegiatan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melibatkan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mahasiswa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2 (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orang.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12.500.000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endParaRPr lang="en-US" sz="2500" b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x-none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 </a:t>
                      </a:r>
                      <a:r>
                        <a:rPr lang="x-none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Nasional terakreditasi Sinta 1-6; </a:t>
                      </a:r>
                      <a:r>
                        <a:rPr lang="x-none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US" sz="25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79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Pengembangan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Kapasitas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PPKap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bergelar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Doktor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Ahli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Magister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Lektor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pengusul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SINTA </a:t>
                      </a:r>
                      <a:r>
                        <a:rPr lang="en-US" sz="25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75;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Ahli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2 (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2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melaksanakan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Tugas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Belajar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*;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Kegiatan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melibatkan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mahasiswa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2 (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orang.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17.500.000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 Nasional terakreditasi (Sinta 1-4) atau jurnal internasional atau prosiding international bereputasi; 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5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1143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89;p15"/>
          <p:cNvSpPr txBox="1">
            <a:spLocks/>
          </p:cNvSpPr>
          <p:nvPr/>
        </p:nvSpPr>
        <p:spPr>
          <a:xfrm>
            <a:off x="1066800" y="495300"/>
            <a:ext cx="137160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 dirty="0" smtClean="0"/>
              <a:t>KRITERIA SKEMA </a:t>
            </a:r>
            <a:r>
              <a:rPr lang="en-US" sz="4800" b="1" kern="0" dirty="0"/>
              <a:t>PENELITIAN (</a:t>
            </a:r>
            <a:r>
              <a:rPr lang="en-US" sz="4800" b="1" kern="0" dirty="0" err="1"/>
              <a:t>Lanjutan</a:t>
            </a:r>
            <a:r>
              <a:rPr lang="en-US" sz="4800" b="1" kern="0" dirty="0" smtClean="0"/>
              <a:t>)</a:t>
            </a:r>
            <a:endParaRPr lang="en-US" sz="4800" b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21191"/>
              </p:ext>
            </p:extLst>
          </p:nvPr>
        </p:nvGraphicFramePr>
        <p:xfrm>
          <a:off x="1066800" y="1409700"/>
          <a:ext cx="16535399" cy="8412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1974"/>
                <a:gridCol w="2261918"/>
                <a:gridCol w="9456708"/>
                <a:gridCol w="4114799"/>
              </a:tblGrid>
              <a:tr h="173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pendanaan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Syarat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1908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Peningkatan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Kompetensi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PPKom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menempuh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pendidikan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Doktoral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100;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Belum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memperoleh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Dana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Hibah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PPKom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ditahun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sebelumnya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menerima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beasiswa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400" i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Scholarships</a:t>
                      </a:r>
                      <a:r>
                        <a:rPr lang="en-US" sz="24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2400" i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seperti</a:t>
                      </a:r>
                      <a:r>
                        <a:rPr lang="en-US" sz="24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BPI, LPDP, </a:t>
                      </a:r>
                      <a:r>
                        <a:rPr lang="en-US" sz="2400" i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dst</a:t>
                      </a:r>
                      <a:r>
                        <a:rPr lang="en-US" sz="24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19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20.000.000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 : Mengikuti ketentuan dari Perguruan Tinggi tempat studi 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479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21691" marR="216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Unggulan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Unsil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(PUU)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bergelar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Kepala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sebesar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artikel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ilmiah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terakreditasi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SINTA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prosiding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terindeks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penulis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pertama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corresponding author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Ahli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Tugas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Belajar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2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orang.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19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25.000.0000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 Nasional terakreditasi (Sinta 1-2) atau jurnal internasional bereputasi (telah memiliki Skor pada SCimago Journal Rank (SJR) atau  </a:t>
                      </a:r>
                      <a:r>
                        <a:rPr lang="x-none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Impact Factor); </a:t>
                      </a: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3810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5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89;p15"/>
          <p:cNvSpPr txBox="1">
            <a:spLocks/>
          </p:cNvSpPr>
          <p:nvPr/>
        </p:nvSpPr>
        <p:spPr>
          <a:xfrm>
            <a:off x="609600" y="419100"/>
            <a:ext cx="128016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 dirty="0" smtClean="0"/>
              <a:t>KRITERIA SKEMA PENELITIAN (</a:t>
            </a:r>
            <a:r>
              <a:rPr lang="en-US" sz="4800" b="1" kern="0" dirty="0" err="1" smtClean="0"/>
              <a:t>Lanjutan</a:t>
            </a:r>
            <a:r>
              <a:rPr lang="en-US" sz="4800" b="1" kern="0" dirty="0" smtClean="0"/>
              <a:t>)</a:t>
            </a:r>
            <a:endParaRPr lang="en-US" sz="4800" b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39585"/>
              </p:ext>
            </p:extLst>
          </p:nvPr>
        </p:nvGraphicFramePr>
        <p:xfrm>
          <a:off x="762000" y="1257300"/>
          <a:ext cx="17145001" cy="873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2074"/>
                <a:gridCol w="2054240"/>
                <a:gridCol w="10420088"/>
                <a:gridCol w="4038599"/>
              </a:tblGrid>
              <a:tr h="210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pendanaan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Syarat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207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24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Guru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(PGB)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bergelar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Professor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150;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artikel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ilmiah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terindeks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 of Science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Scopus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penulis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pertama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corresponding author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Ahli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sedang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Tugas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Belajar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3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orang.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19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50.000.000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 Internasional bereputasi (telah memiliki Skor pada SJR atau  </a:t>
                      </a:r>
                      <a:r>
                        <a:rPr lang="x-none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Impact Factor</a:t>
                      </a: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Buku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-ISBN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999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Penugasan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Institusi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(PPI)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PPI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merupakan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penugasan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oleh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LPPM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Siliwangi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bergelar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350;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artikel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ilmiah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terindeks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 of Science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Scopus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penulis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pertama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corresponding author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Anggota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 2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orang yang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etrdiri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dosen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mitra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PPI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menyediakan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sesuai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diperoleh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100.000.000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Jurnal Internasional bereputasi </a:t>
                      </a:r>
                      <a:r>
                        <a:rPr lang="x-non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(memiliki </a:t>
                      </a: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Skor pada SJR atau 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</a:t>
                      </a:r>
                      <a:r>
                        <a:rPr lang="x-non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/paten/paten </a:t>
                      </a:r>
                      <a:r>
                        <a:rPr lang="en-US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sederhana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purwarupa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sejenisnya</a:t>
                      </a:r>
                      <a:endParaRPr lang="en-US" sz="23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Buku ber-ISBN; dan  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3810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6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238500"/>
            <a:ext cx="9603000" cy="2594500"/>
          </a:xfrm>
        </p:spPr>
        <p:txBody>
          <a:bodyPr/>
          <a:lstStyle/>
          <a:p>
            <a:r>
              <a:rPr lang="en-US" sz="7000" b="1" dirty="0" smtClean="0"/>
              <a:t>PENGABDIAN KEPADA MASYARAKAT</a:t>
            </a:r>
            <a:endParaRPr lang="en-US" sz="7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35218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89;p15"/>
          <p:cNvSpPr txBox="1">
            <a:spLocks/>
          </p:cNvSpPr>
          <p:nvPr/>
        </p:nvSpPr>
        <p:spPr>
          <a:xfrm>
            <a:off x="609600" y="419100"/>
            <a:ext cx="128016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 dirty="0" smtClean="0"/>
              <a:t>KRITERIA SKEMA PENGABDIAN</a:t>
            </a:r>
            <a:endParaRPr lang="en-US" sz="4800" b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5816"/>
              </p:ext>
            </p:extLst>
          </p:nvPr>
        </p:nvGraphicFramePr>
        <p:xfrm>
          <a:off x="762000" y="1388164"/>
          <a:ext cx="17145001" cy="8412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2074"/>
                <a:gridCol w="3406526"/>
                <a:gridCol w="9067802"/>
                <a:gridCol w="4038599"/>
              </a:tblGrid>
              <a:tr h="210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pendanaan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Syarat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Pengabdian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207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Program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Kemitraan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Masyarakat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(PKM), Program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Penerapan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Iptek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kepada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Masyarakat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(PPIM), Program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Pengembangan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Produk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Unggulan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Daerah (PPPUD)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Program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Pengembangan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Ekonomi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dan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Kewirausahaan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 (PPEK)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50;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berpendidikan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berasal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berbeda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Siliwangi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3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orang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Maksimal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15.000.000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Wajib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Jurnal Nasional Ber-ISSN;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media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video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unggah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video 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9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Mitra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(PPDM)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Binaan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LPPM/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Universitas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Siliwangi</a:t>
                      </a:r>
                      <a:endParaRPr lang="en-US" sz="2400" b="1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50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berpendidikan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berasal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berbeda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Siliwangi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3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orang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merupakan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binaan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Siliwangi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Maksimal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15.000.000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Wajib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Jurnal Nasional Ber-ISSN;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media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video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unggah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400" y="38101"/>
            <a:ext cx="120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75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89;p15"/>
          <p:cNvSpPr txBox="1">
            <a:spLocks/>
          </p:cNvSpPr>
          <p:nvPr/>
        </p:nvSpPr>
        <p:spPr>
          <a:xfrm>
            <a:off x="609600" y="419100"/>
            <a:ext cx="134112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0" dirty="0" smtClean="0"/>
              <a:t>KRITERIA SKEMA PENGABDIAN (</a:t>
            </a:r>
            <a:r>
              <a:rPr lang="en-US" sz="4800" b="1" kern="0" dirty="0" err="1" smtClean="0"/>
              <a:t>Lanjutan</a:t>
            </a:r>
            <a:r>
              <a:rPr lang="en-US" sz="4800" b="1" kern="0" dirty="0" smtClean="0"/>
              <a:t>)</a:t>
            </a:r>
            <a:endParaRPr lang="en-US" sz="4800" b="1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59686"/>
              </p:ext>
            </p:extLst>
          </p:nvPr>
        </p:nvGraphicFramePr>
        <p:xfrm>
          <a:off x="762000" y="1388164"/>
          <a:ext cx="17145001" cy="877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2074"/>
                <a:gridCol w="3406526"/>
                <a:gridCol w="9067802"/>
                <a:gridCol w="4038599"/>
              </a:tblGrid>
              <a:tr h="210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Skema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pendanaan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Syarat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Peneliti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Pengabdian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91" marR="21691" marT="0" marB="0" anchor="ctr"/>
                </a:tc>
              </a:tr>
              <a:tr h="207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585" indent="-10858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Program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Peningkatan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Kesehatan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Masyarakat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(PPKM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108585" indent="-10858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08585" indent="-10858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Khusus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Stunting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di Kota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Tasikmalaya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NIDN/NIDK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50;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berpendidikan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Kota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Tasikmalaya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fokus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pencegahan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stunting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berasal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berbeda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Siliwangi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3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orang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Maksimal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15.000.000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Wajib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Jurnal Nasional Ber-ISSN;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media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video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unggah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9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Pemberdayaan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Masyarakat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Unggulan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(PPMUPS)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NIDN/NIDK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SINTA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Overall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50;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Ketua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berpendidikan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Magister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fungsional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berasal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berbeda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Siliwangi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Anggota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(lima)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melibatkan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minimal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orang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jurusan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pengusul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melaksanakan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pengabdian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18.000.000 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Luaran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Wajib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Jurnal Nasional Ber-ISSN;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Publikasi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media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PKS/IA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mendukung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IKU;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x-none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video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unggah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berbagi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video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17" y="38100"/>
            <a:ext cx="1255283" cy="12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371846"/>
            <a:ext cx="8724900" cy="93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3500" u="none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POSTSCRIPT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Pembuatan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menggunakan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Akun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Google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tersingkron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otomatis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dengan</a:t>
            </a:r>
            <a:r>
              <a:rPr lang="en-US" sz="3000" b="1" dirty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PDDIKRI, SINTA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lainnya</a:t>
            </a:r>
            <a:endParaRPr lang="en-US" sz="3000" b="1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Template Proposal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dapat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diunduh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Simpemaus24;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Pengusul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langsung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mengisi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usulan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template;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ahasiswa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yang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diikutkan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dalam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atau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diinput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melalui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terisingkronisasi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dengan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PDDIKTI;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endParaRPr lang="en-US" sz="3000" b="1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Format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usulan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penggunaan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/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anggaran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dapat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diunduh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Simpemaus24.</a:t>
            </a: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lang="en-US" sz="3000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lang="en-US" sz="3000" u="none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4548" y="260494"/>
            <a:ext cx="7222578" cy="9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682000" y="1104900"/>
            <a:ext cx="9603000" cy="819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sz="4800" dirty="0" smtClean="0">
                <a:solidFill>
                  <a:srgbClr val="000000"/>
                </a:solidFill>
              </a:rPr>
              <a:t>SKEMA PENELITIAN</a:t>
            </a:r>
            <a:endParaRPr sz="4800" dirty="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682000" y="2019300"/>
            <a:ext cx="12872200" cy="6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Dosen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Pemula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(PDP)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Pengembangan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Kapasitas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PPKap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Peningkatan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Kompetensi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PPKom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Unggulan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Unsil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(PUU)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Guru </a:t>
            </a:r>
            <a:r>
              <a:rPr lang="en-US" sz="4500" dirty="0" err="1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Besar</a:t>
            </a:r>
            <a:r>
              <a:rPr lang="en-US" sz="4500" dirty="0">
                <a:solidFill>
                  <a:srgbClr val="00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(PGB)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4500" dirty="0" err="1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Penelitian</a:t>
            </a:r>
            <a:r>
              <a:rPr lang="en-US" sz="450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Penugasan</a:t>
            </a:r>
            <a:r>
              <a:rPr lang="en-US" sz="450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Institusi</a:t>
            </a:r>
            <a:r>
              <a:rPr lang="en-US" sz="450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(PPI)</a:t>
            </a:r>
            <a:endParaRPr lang="en-US" sz="4500" dirty="0">
              <a:solidFill>
                <a:srgbClr val="FF00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999999"/>
              </a:buClr>
              <a:buSzPts val="1100"/>
            </a:pPr>
            <a:endParaRPr sz="2200" kern="0" dirty="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>
              <a:spcBef>
                <a:spcPts val="1200"/>
              </a:spcBef>
              <a:buClr>
                <a:srgbClr val="000000"/>
              </a:buClr>
            </a:pPr>
            <a:endParaRPr sz="2200" kern="0" dirty="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4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69649" y="431800"/>
            <a:ext cx="5868702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12222B"/>
                </a:solidFill>
                <a:latin typeface="Open Sans Bold"/>
              </a:rPr>
              <a:t>Simpemaus24</a:t>
            </a:r>
            <a:endParaRPr lang="en-US" sz="5000" u="none" dirty="0">
              <a:solidFill>
                <a:srgbClr val="12222B"/>
              </a:solidFill>
              <a:latin typeface="Open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431465"/>
            <a:ext cx="14535148" cy="8551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69649" y="190500"/>
            <a:ext cx="5868702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8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12222B"/>
                </a:solidFill>
                <a:latin typeface="Open Sans Bold"/>
              </a:rPr>
              <a:t>Simpemaus24</a:t>
            </a:r>
            <a:endParaRPr lang="en-US" sz="5000" u="none" dirty="0">
              <a:solidFill>
                <a:srgbClr val="12222B"/>
              </a:solidFill>
              <a:latin typeface="Open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03" y="1104900"/>
            <a:ext cx="15245397" cy="86574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371846"/>
            <a:ext cx="8724900" cy="93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3500" u="none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POSTSCRIPT</a:t>
            </a:r>
          </a:p>
          <a:p>
            <a:pPr marL="514350" lvl="0" indent="-51435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Pembuatan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menggunakan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Akun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Google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tersingkron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otomatis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dengan</a:t>
            </a:r>
            <a:r>
              <a:rPr lang="en-US" sz="3000" b="1" dirty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PDDIKRI, SINTA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lainnya</a:t>
            </a:r>
            <a:endParaRPr lang="en-US" sz="3000" b="1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Template Proposal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dapat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diunduh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Simpemaus24;</a:t>
            </a:r>
          </a:p>
          <a:p>
            <a:pPr marL="514350" lvl="0" indent="-51435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Pengusul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langsung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mengisi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usulan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template;</a:t>
            </a:r>
          </a:p>
          <a:p>
            <a:pPr marL="514350" lvl="0" indent="-51435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err="1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ahasiswa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yang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diikutkan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dalam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atau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diinput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melalui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terisingkronisasi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dengan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PDDIKTI;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endParaRPr lang="en-US" sz="3000" b="1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Format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usulan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penggunaan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/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anggaran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dapat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diunduh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pada</a:t>
            </a: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Simpemaus24.</a:t>
            </a: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lang="en-US" sz="3000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lang="en-US" sz="3000" u="none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4548" y="260494"/>
            <a:ext cx="7222578" cy="9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66700"/>
            <a:ext cx="8001000" cy="98963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7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028700"/>
            <a:ext cx="2162488" cy="596049"/>
            <a:chOff x="0" y="0"/>
            <a:chExt cx="1536012" cy="156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36012" cy="156984"/>
            </a:xfrm>
            <a:custGeom>
              <a:avLst/>
              <a:gdLst/>
              <a:ahLst/>
              <a:cxnLst/>
              <a:rect l="l" t="t" r="r" b="b"/>
              <a:pathLst>
                <a:path w="1536012" h="156984">
                  <a:moveTo>
                    <a:pt x="0" y="0"/>
                  </a:moveTo>
                  <a:lnTo>
                    <a:pt x="1536012" y="0"/>
                  </a:lnTo>
                  <a:lnTo>
                    <a:pt x="1536012" y="156984"/>
                  </a:lnTo>
                  <a:lnTo>
                    <a:pt x="0" y="1569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8452851"/>
            <a:ext cx="2162488" cy="596049"/>
            <a:chOff x="0" y="0"/>
            <a:chExt cx="1536012" cy="1569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6012" cy="156984"/>
            </a:xfrm>
            <a:custGeom>
              <a:avLst/>
              <a:gdLst/>
              <a:ahLst/>
              <a:cxnLst/>
              <a:rect l="l" t="t" r="r" b="b"/>
              <a:pathLst>
                <a:path w="1536012" h="156984">
                  <a:moveTo>
                    <a:pt x="0" y="0"/>
                  </a:moveTo>
                  <a:lnTo>
                    <a:pt x="1536012" y="0"/>
                  </a:lnTo>
                  <a:lnTo>
                    <a:pt x="1536012" y="156984"/>
                  </a:lnTo>
                  <a:lnTo>
                    <a:pt x="0" y="156984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34400" y="8472695"/>
            <a:ext cx="9753600" cy="576205"/>
            <a:chOff x="0" y="0"/>
            <a:chExt cx="2517855" cy="135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7855" cy="135474"/>
            </a:xfrm>
            <a:custGeom>
              <a:avLst/>
              <a:gdLst/>
              <a:ahLst/>
              <a:cxnLst/>
              <a:rect l="l" t="t" r="r" b="b"/>
              <a:pathLst>
                <a:path w="2517855" h="135474">
                  <a:moveTo>
                    <a:pt x="0" y="0"/>
                  </a:moveTo>
                  <a:lnTo>
                    <a:pt x="2517855" y="0"/>
                  </a:lnTo>
                  <a:lnTo>
                    <a:pt x="2517855" y="135474"/>
                  </a:lnTo>
                  <a:lnTo>
                    <a:pt x="0" y="135474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27303" y="2615276"/>
            <a:ext cx="8848774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67"/>
              </a:lnSpc>
              <a:spcBef>
                <a:spcPct val="0"/>
              </a:spcBef>
            </a:pPr>
            <a:r>
              <a:rPr lang="en-US" sz="7988" u="none" dirty="0" err="1" smtClean="0">
                <a:solidFill>
                  <a:srgbClr val="12222B"/>
                </a:solidFill>
                <a:latin typeface="Open Sans Bold"/>
              </a:rPr>
              <a:t>Sekian</a:t>
            </a:r>
            <a:r>
              <a:rPr lang="en-US" sz="7988" u="none" dirty="0" smtClean="0">
                <a:solidFill>
                  <a:srgbClr val="12222B"/>
                </a:solidFill>
                <a:latin typeface="Open Sans Bold"/>
              </a:rPr>
              <a:t> </a:t>
            </a:r>
          </a:p>
          <a:p>
            <a:pPr marL="0" lvl="0" indent="0" algn="ctr">
              <a:lnSpc>
                <a:spcPts val="9267"/>
              </a:lnSpc>
              <a:spcBef>
                <a:spcPct val="0"/>
              </a:spcBef>
            </a:pPr>
            <a:r>
              <a:rPr lang="en-US" sz="7988" u="none" dirty="0" err="1" smtClean="0">
                <a:solidFill>
                  <a:srgbClr val="12222B"/>
                </a:solidFill>
                <a:latin typeface="Open Sans Bold"/>
              </a:rPr>
              <a:t>dan</a:t>
            </a:r>
            <a:r>
              <a:rPr lang="en-US" sz="7988" u="none" dirty="0" smtClean="0">
                <a:solidFill>
                  <a:srgbClr val="12222B"/>
                </a:solidFill>
                <a:latin typeface="Open Sans Bold"/>
              </a:rPr>
              <a:t> </a:t>
            </a:r>
          </a:p>
          <a:p>
            <a:pPr marL="0" lvl="0" indent="0" algn="ctr">
              <a:lnSpc>
                <a:spcPts val="9267"/>
              </a:lnSpc>
              <a:spcBef>
                <a:spcPct val="0"/>
              </a:spcBef>
            </a:pPr>
            <a:r>
              <a:rPr lang="en-US" sz="7988" u="none" dirty="0" err="1" smtClean="0">
                <a:solidFill>
                  <a:srgbClr val="12222B"/>
                </a:solidFill>
                <a:latin typeface="Open Sans Bold"/>
              </a:rPr>
              <a:t>Terimakasih</a:t>
            </a:r>
            <a:endParaRPr lang="en-US" sz="7988" u="none" dirty="0">
              <a:solidFill>
                <a:srgbClr val="12222B"/>
              </a:solidFill>
              <a:latin typeface="Open Sans Bold"/>
            </a:endParaRPr>
          </a:p>
        </p:txBody>
      </p:sp>
      <p:sp>
        <p:nvSpPr>
          <p:cNvPr id="17" name="AutoShape 2" descr="Fasilitas-Fasilitas Kece yang Bisa Kamu Nikmati di Universitas Siliwan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215" y="495300"/>
            <a:ext cx="12761021" cy="8502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17086454" y="9499702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89;p15"/>
          <p:cNvSpPr txBox="1">
            <a:spLocks/>
          </p:cNvSpPr>
          <p:nvPr/>
        </p:nvSpPr>
        <p:spPr>
          <a:xfrm>
            <a:off x="1687255" y="1076400"/>
            <a:ext cx="96030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800" kern="0" dirty="0" smtClean="0">
                <a:solidFill>
                  <a:srgbClr val="000000"/>
                </a:solidFill>
              </a:rPr>
              <a:t>SKEMA PENGABDIAN</a:t>
            </a:r>
            <a:endParaRPr lang="en-US" sz="4800" kern="0" dirty="0">
              <a:solidFill>
                <a:srgbClr val="000000"/>
              </a:solidFill>
            </a:endParaRPr>
          </a:p>
        </p:txBody>
      </p:sp>
      <p:sp>
        <p:nvSpPr>
          <p:cNvPr id="19" name="Google Shape;90;p15"/>
          <p:cNvSpPr txBox="1"/>
          <p:nvPr/>
        </p:nvSpPr>
        <p:spPr>
          <a:xfrm>
            <a:off x="1687255" y="1895400"/>
            <a:ext cx="12872200" cy="5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Kemitraan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Masyarakat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(PKM)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Penerapan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Iptek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kepada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Masyarakat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(PPIM</a:t>
            </a: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Pengembangan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Ekonomi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Kewirausahaan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</a:t>
            </a: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PPEK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Peningkatan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Kesehatan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Masyarakat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</a:t>
            </a: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PPKM)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Pengembangan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Produk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Unggulan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Daerah (PPPUD)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Pengembangan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Desa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Mitra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(PPDM)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Pemberdayaan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Masyarakat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Unggulan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Program </a:t>
            </a:r>
            <a:r>
              <a:rPr lang="en-US" sz="4000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Studi</a:t>
            </a:r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(PPMUPS)</a:t>
            </a:r>
          </a:p>
          <a:p>
            <a:pPr>
              <a:spcBef>
                <a:spcPts val="1200"/>
              </a:spcBef>
              <a:buClr>
                <a:srgbClr val="999999"/>
              </a:buClr>
              <a:buSzPts val="1100"/>
            </a:pPr>
            <a:endParaRPr sz="2200" kern="0" dirty="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>
              <a:spcBef>
                <a:spcPts val="1200"/>
              </a:spcBef>
              <a:buClr>
                <a:srgbClr val="000000"/>
              </a:buClr>
            </a:pPr>
            <a:endParaRPr sz="2200" kern="0" dirty="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7580" y="3820271"/>
            <a:ext cx="280776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PENGUSUL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5334" y="6516191"/>
            <a:ext cx="289326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Skema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PPM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mensyaratkan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skor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tertentu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bagi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ketua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pengusul</a:t>
            </a:r>
            <a:r>
              <a:rPr lang="en-US" sz="2000" b="1" dirty="0" smtClean="0">
                <a:latin typeface="Noto Sans"/>
              </a:rPr>
              <a:t> (</a:t>
            </a:r>
            <a:r>
              <a:rPr lang="en-US" sz="2000" b="1" dirty="0" err="1" smtClean="0">
                <a:latin typeface="Noto Sans"/>
              </a:rPr>
              <a:t>anggota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pengusul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tidak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dipersyaratkan</a:t>
            </a:r>
            <a:r>
              <a:rPr lang="en-US" sz="2000" b="1" dirty="0" smtClean="0">
                <a:latin typeface="Noto Sans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.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34264" y="6438900"/>
            <a:ext cx="2653761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Dosen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menerima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hibah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DRTPM (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lainnya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ditahun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sama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mengusulkan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ketua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anggota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PPM 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16419" y="4608488"/>
            <a:ext cx="2807768" cy="1641944"/>
            <a:chOff x="0" y="0"/>
            <a:chExt cx="5638478" cy="3230880"/>
          </a:xfrm>
        </p:grpSpPr>
        <p:sp>
          <p:nvSpPr>
            <p:cNvPr id="13" name="Freeform 1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6C5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577799" y="5086956"/>
            <a:ext cx="685008" cy="68500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628268" y="4608488"/>
            <a:ext cx="2807768" cy="1641944"/>
            <a:chOff x="0" y="0"/>
            <a:chExt cx="5638478" cy="3230880"/>
          </a:xfrm>
        </p:grpSpPr>
        <p:sp>
          <p:nvSpPr>
            <p:cNvPr id="20" name="Freeform 20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A4D7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740116" y="4608488"/>
            <a:ext cx="2807768" cy="1641944"/>
            <a:chOff x="0" y="0"/>
            <a:chExt cx="5638478" cy="3230880"/>
          </a:xfrm>
        </p:grpSpPr>
        <p:sp>
          <p:nvSpPr>
            <p:cNvPr id="22" name="Freeform 22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00C28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851965" y="4608488"/>
            <a:ext cx="2807768" cy="1641944"/>
            <a:chOff x="0" y="0"/>
            <a:chExt cx="5638478" cy="3230880"/>
          </a:xfrm>
        </p:grpSpPr>
        <p:sp>
          <p:nvSpPr>
            <p:cNvPr id="24" name="Freeform 24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885F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963813" y="4608488"/>
            <a:ext cx="2807768" cy="1641944"/>
            <a:chOff x="0" y="0"/>
            <a:chExt cx="5638478" cy="3230880"/>
          </a:xfrm>
        </p:grpSpPr>
        <p:sp>
          <p:nvSpPr>
            <p:cNvPr id="26" name="Freeform 26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6C5F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624696" y="5022004"/>
            <a:ext cx="814911" cy="81491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771774" y="5057234"/>
            <a:ext cx="744452" cy="7444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895976" y="5069587"/>
            <a:ext cx="719745" cy="71974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12788" y="5074551"/>
            <a:ext cx="709818" cy="709818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108571" y="1230329"/>
            <a:ext cx="14679455" cy="74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12222B"/>
                </a:solidFill>
                <a:latin typeface="Open Sans Bold"/>
              </a:rPr>
              <a:t>PERUBAHAN KETENTUAN UMUM</a:t>
            </a:r>
            <a:endParaRPr lang="en-US" sz="5000" dirty="0">
              <a:solidFill>
                <a:srgbClr val="12222B"/>
              </a:solidFill>
              <a:latin typeface="Open Sans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2"/>
          <p:cNvSpPr txBox="1"/>
          <p:nvPr/>
        </p:nvSpPr>
        <p:spPr>
          <a:xfrm>
            <a:off x="1295400" y="3825893"/>
            <a:ext cx="280776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SINTA ID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7606521" y="3625221"/>
            <a:ext cx="293630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SKEMA PKAI &amp; PAGB DIHAPUS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" name="TextBox 2"/>
          <p:cNvSpPr txBox="1"/>
          <p:nvPr/>
        </p:nvSpPr>
        <p:spPr>
          <a:xfrm>
            <a:off x="10755832" y="3543300"/>
            <a:ext cx="280776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MONITORING OUTPUT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4267200" y="6516191"/>
            <a:ext cx="289326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dosen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mengusulkan</a:t>
            </a:r>
            <a:r>
              <a:rPr lang="en-US" sz="2000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masing-masing</a:t>
            </a:r>
            <a:r>
              <a:rPr lang="en-US" sz="2000" b="1" dirty="0" smtClean="0">
                <a:latin typeface="Noto Sans"/>
              </a:rPr>
              <a:t> 2 (</a:t>
            </a:r>
            <a:r>
              <a:rPr lang="en-US" sz="2000" b="1" dirty="0" err="1" smtClean="0">
                <a:latin typeface="Noto Sans"/>
              </a:rPr>
              <a:t>Dua</a:t>
            </a:r>
            <a:r>
              <a:rPr lang="en-US" sz="2000" b="1" dirty="0" smtClean="0">
                <a:latin typeface="Noto Sans"/>
              </a:rPr>
              <a:t>) proposal </a:t>
            </a:r>
            <a:r>
              <a:rPr lang="en-US" sz="2000" b="1" dirty="0" err="1" smtClean="0">
                <a:latin typeface="Noto Sans"/>
              </a:rPr>
              <a:t>Penelitian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dan</a:t>
            </a:r>
            <a:r>
              <a:rPr lang="en-US" sz="2000" b="1" dirty="0" smtClean="0">
                <a:latin typeface="Noto Sans"/>
              </a:rPr>
              <a:t> PPM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Maksimal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1 (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satu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ketua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masing-masing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PPM. 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1" name="TextBox 7"/>
          <p:cNvSpPr txBox="1"/>
          <p:nvPr/>
        </p:nvSpPr>
        <p:spPr>
          <a:xfrm>
            <a:off x="7543800" y="6479352"/>
            <a:ext cx="289326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Skema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PAGB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PKAI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dihapus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disediakan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skema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Penelitian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>
                <a:latin typeface="Noto Sans"/>
              </a:rPr>
              <a:t>P</a:t>
            </a:r>
            <a:r>
              <a:rPr lang="en-US" sz="2000" b="1" dirty="0" err="1" smtClean="0">
                <a:latin typeface="Noto Sans"/>
              </a:rPr>
              <a:t>enugasan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>
                <a:latin typeface="Noto Sans"/>
              </a:rPr>
              <a:t>I</a:t>
            </a:r>
            <a:r>
              <a:rPr lang="en-US" sz="2000" b="1" dirty="0" err="1" smtClean="0">
                <a:latin typeface="Noto Sans"/>
              </a:rPr>
              <a:t>nstitusi</a:t>
            </a:r>
            <a:r>
              <a:rPr lang="en-US" sz="2000" b="1" dirty="0" smtClean="0">
                <a:latin typeface="Noto Sans"/>
              </a:rPr>
              <a:t> (PPI) </a:t>
            </a:r>
            <a:r>
              <a:rPr lang="en-US" sz="2000" b="1" dirty="0" err="1" smtClean="0">
                <a:latin typeface="Noto Sans"/>
              </a:rPr>
              <a:t>dengan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syarat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skor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Sinta</a:t>
            </a:r>
            <a:r>
              <a:rPr lang="en-US" sz="2000" b="1" dirty="0" smtClean="0">
                <a:latin typeface="Noto Sans"/>
              </a:rPr>
              <a:t> 350 (</a:t>
            </a:r>
            <a:r>
              <a:rPr lang="en-US" sz="2000" b="1" dirty="0" err="1" smtClean="0">
                <a:latin typeface="Noto Sans"/>
              </a:rPr>
              <a:t>Bagi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Ketua</a:t>
            </a:r>
            <a:r>
              <a:rPr lang="en-US" sz="2000" b="1" dirty="0" smtClean="0">
                <a:latin typeface="Noto Sans"/>
              </a:rPr>
              <a:t> </a:t>
            </a:r>
            <a:r>
              <a:rPr lang="en-US" sz="2000" b="1" dirty="0" err="1" smtClean="0"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)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10744200" y="6516191"/>
            <a:ext cx="289326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Capaian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output “WAJIB”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PPM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terdahulu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menjadi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syarat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wajib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agar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megajukan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proposal (</a:t>
            </a:r>
            <a:r>
              <a:rPr lang="en-US" sz="2000" b="1" dirty="0" err="1" smtClean="0">
                <a:solidFill>
                  <a:srgbClr val="000000"/>
                </a:solidFill>
                <a:latin typeface="Noto Sans"/>
              </a:rPr>
              <a:t>Sistem</a:t>
            </a:r>
            <a:r>
              <a:rPr lang="en-US" sz="2000" b="1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Noto Sans"/>
              </a:rPr>
              <a:t>Snowball-Cut off 2019 </a:t>
            </a:r>
            <a:r>
              <a:rPr lang="en-US" sz="2000" b="1" i="1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b="1" i="1" dirty="0" smtClean="0">
                <a:solidFill>
                  <a:srgbClr val="000000"/>
                </a:solidFill>
                <a:latin typeface="Noto Sans"/>
              </a:rPr>
              <a:t> 2020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).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" name="TextBox 2"/>
          <p:cNvSpPr txBox="1"/>
          <p:nvPr/>
        </p:nvSpPr>
        <p:spPr>
          <a:xfrm>
            <a:off x="13880325" y="3536696"/>
            <a:ext cx="288367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PENERIMA HIBAH DRTPM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7580" y="3543300"/>
            <a:ext cx="2807768" cy="84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REVIEW PROPOSAL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3934" y="6516191"/>
            <a:ext cx="289326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Anggota</a:t>
            </a:r>
            <a:r>
              <a:rPr lang="en-US" sz="2000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Tim </a:t>
            </a:r>
            <a:r>
              <a:rPr lang="en-US" sz="2000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Pengabdian</a:t>
            </a:r>
            <a:r>
              <a:rPr lang="en-US" sz="2000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Non </a:t>
            </a:r>
            <a:r>
              <a:rPr lang="en-US" sz="2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PPMUPS minimal 4 (</a:t>
            </a:r>
            <a:r>
              <a:rPr lang="en-US" sz="2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empat</a:t>
            </a:r>
            <a:r>
              <a:rPr lang="en-US" sz="2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) </a:t>
            </a:r>
            <a:r>
              <a:rPr lang="en-US" sz="2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dosen</a:t>
            </a:r>
            <a:r>
              <a:rPr lang="en-US" sz="2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. </a:t>
            </a:r>
            <a:r>
              <a:rPr lang="en-US" sz="2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Anggota</a:t>
            </a:r>
            <a:r>
              <a:rPr lang="en-US" sz="2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PPMUPS minimal 5 (lima) </a:t>
            </a:r>
            <a:r>
              <a:rPr lang="en-US" sz="2000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dosen</a:t>
            </a:r>
            <a:r>
              <a:rPr lang="en-US" sz="2000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endParaRPr lang="en-US" sz="2000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34265" y="6438900"/>
            <a:ext cx="247733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Expo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pengabdian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pemaparan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oleh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penerima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pendanaan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penelitian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PPM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16419" y="4608488"/>
            <a:ext cx="2807768" cy="1641944"/>
            <a:chOff x="0" y="0"/>
            <a:chExt cx="5638478" cy="3230880"/>
          </a:xfrm>
        </p:grpSpPr>
        <p:sp>
          <p:nvSpPr>
            <p:cNvPr id="13" name="Freeform 1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6C5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577799" y="5086956"/>
            <a:ext cx="685008" cy="68500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628268" y="4608488"/>
            <a:ext cx="2807768" cy="1641944"/>
            <a:chOff x="0" y="0"/>
            <a:chExt cx="5638478" cy="3230880"/>
          </a:xfrm>
        </p:grpSpPr>
        <p:sp>
          <p:nvSpPr>
            <p:cNvPr id="20" name="Freeform 20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A4D7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740116" y="4608488"/>
            <a:ext cx="2807768" cy="1641944"/>
            <a:chOff x="0" y="0"/>
            <a:chExt cx="5638478" cy="3230880"/>
          </a:xfrm>
        </p:grpSpPr>
        <p:sp>
          <p:nvSpPr>
            <p:cNvPr id="22" name="Freeform 22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00C28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851965" y="4608488"/>
            <a:ext cx="2807768" cy="1641944"/>
            <a:chOff x="0" y="0"/>
            <a:chExt cx="5638478" cy="3230880"/>
          </a:xfrm>
        </p:grpSpPr>
        <p:sp>
          <p:nvSpPr>
            <p:cNvPr id="24" name="Freeform 24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885F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963813" y="4608488"/>
            <a:ext cx="2807768" cy="1641944"/>
            <a:chOff x="0" y="0"/>
            <a:chExt cx="5638478" cy="3230880"/>
          </a:xfrm>
        </p:grpSpPr>
        <p:sp>
          <p:nvSpPr>
            <p:cNvPr id="26" name="Freeform 26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6C5F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624696" y="5022004"/>
            <a:ext cx="814911" cy="81491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771774" y="5057234"/>
            <a:ext cx="744452" cy="7444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895976" y="5069587"/>
            <a:ext cx="719745" cy="71974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12788" y="5074551"/>
            <a:ext cx="709818" cy="709818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108571" y="1230329"/>
            <a:ext cx="14679455" cy="74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12222B"/>
                </a:solidFill>
                <a:latin typeface="Open Sans Bold"/>
              </a:rPr>
              <a:t>PERUBAHAN KETENTUAN UMUM</a:t>
            </a:r>
            <a:endParaRPr lang="en-US" sz="5000" dirty="0">
              <a:solidFill>
                <a:srgbClr val="12222B"/>
              </a:solidFill>
              <a:latin typeface="Open Sans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TextBox 2"/>
          <p:cNvSpPr txBox="1"/>
          <p:nvPr/>
        </p:nvSpPr>
        <p:spPr>
          <a:xfrm>
            <a:off x="7606521" y="3543300"/>
            <a:ext cx="293630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PENGESAHAN &amp; PERSETUJUAN 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8" name="TextBox 2"/>
          <p:cNvSpPr txBox="1"/>
          <p:nvPr/>
        </p:nvSpPr>
        <p:spPr>
          <a:xfrm>
            <a:off x="10755832" y="3543300"/>
            <a:ext cx="2807768" cy="84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SISTEM SIMPEMAUS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4535398" y="6516191"/>
            <a:ext cx="251160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latin typeface="Noto Sans" panose="020B0604020202020204" charset="0"/>
                <a:ea typeface="Noto Sans" panose="020B0604020202020204" charset="0"/>
              </a:rPr>
              <a:t>Proses Review 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proposal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akan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dilakukan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b="1" dirty="0" err="1" smtClean="0">
                <a:latin typeface="Noto Sans" panose="020B0604020202020204" charset="0"/>
                <a:ea typeface="Noto Sans" panose="020B0604020202020204" charset="0"/>
              </a:rPr>
              <a:t>secara</a:t>
            </a:r>
            <a:r>
              <a:rPr lang="en-US" sz="2000" b="1" dirty="0" smtClean="0">
                <a:latin typeface="Noto Sans" panose="020B0604020202020204" charset="0"/>
                <a:ea typeface="Noto Sans" panose="020B0604020202020204" charset="0"/>
              </a:rPr>
              <a:t> daring </a:t>
            </a:r>
            <a:r>
              <a:rPr lang="en-US" sz="2000" b="1" dirty="0" err="1" smtClean="0">
                <a:latin typeface="Noto Sans" panose="020B0604020202020204" charset="0"/>
                <a:ea typeface="Noto Sans" panose="020B0604020202020204" charset="0"/>
              </a:rPr>
              <a:t>menggunakan</a:t>
            </a:r>
            <a:r>
              <a:rPr lang="en-US" sz="2000" b="1" dirty="0" smtClean="0">
                <a:latin typeface="Noto Sans" panose="020B0604020202020204" charset="0"/>
                <a:ea typeface="Noto Sans" panose="020B0604020202020204" charset="0"/>
              </a:rPr>
              <a:t> SIMPEMAUS24</a:t>
            </a:r>
            <a:endParaRPr lang="en-US" sz="2000" b="1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sp>
        <p:nvSpPr>
          <p:cNvPr id="51" name="TextBox 7"/>
          <p:cNvSpPr txBox="1"/>
          <p:nvPr/>
        </p:nvSpPr>
        <p:spPr>
          <a:xfrm>
            <a:off x="7543800" y="6479352"/>
            <a:ext cx="2893266" cy="2849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latin typeface="Noto Sans" panose="020B0604020202020204" charset="0"/>
                <a:ea typeface="Noto Sans" panose="020B0604020202020204" charset="0"/>
              </a:rPr>
              <a:t>Tanda</a:t>
            </a:r>
            <a:r>
              <a:rPr lang="en-US" sz="2000" dirty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>
                <a:latin typeface="Noto Sans" panose="020B0604020202020204" charset="0"/>
                <a:ea typeface="Noto Sans" panose="020B0604020202020204" charset="0"/>
              </a:rPr>
              <a:t>tangan</a:t>
            </a:r>
            <a:r>
              <a:rPr lang="en-US" sz="2000" dirty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pengesahan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persetujuan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proposal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oleh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Dekan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/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Direktur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dan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dirty="0" err="1" smtClean="0">
                <a:latin typeface="Noto Sans" panose="020B0604020202020204" charset="0"/>
                <a:ea typeface="Noto Sans" panose="020B0604020202020204" charset="0"/>
              </a:rPr>
              <a:t>ketua</a:t>
            </a:r>
            <a:r>
              <a:rPr lang="en-US" sz="2000" dirty="0" smtClean="0">
                <a:latin typeface="Noto Sans" panose="020B0604020202020204" charset="0"/>
                <a:ea typeface="Noto Sans" panose="020B0604020202020204" charset="0"/>
              </a:rPr>
              <a:t> LPPM  </a:t>
            </a:r>
            <a:r>
              <a:rPr lang="en-US" sz="2000" dirty="0" err="1">
                <a:latin typeface="Noto Sans" panose="020B0604020202020204" charset="0"/>
                <a:ea typeface="Noto Sans" panose="020B0604020202020204" charset="0"/>
              </a:rPr>
              <a:t>menggunakan</a:t>
            </a:r>
            <a:r>
              <a:rPr lang="en-US" sz="2000" dirty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b="1" dirty="0" err="1">
                <a:latin typeface="Noto Sans" panose="020B0604020202020204" charset="0"/>
                <a:ea typeface="Noto Sans" panose="020B0604020202020204" charset="0"/>
              </a:rPr>
              <a:t>sistem</a:t>
            </a:r>
            <a:r>
              <a:rPr lang="en-US" sz="2000" b="1" dirty="0"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b="1" dirty="0" smtClean="0">
                <a:latin typeface="Noto Sans" panose="020B0604020202020204" charset="0"/>
                <a:ea typeface="Noto Sans" panose="020B0604020202020204" charset="0"/>
              </a:rPr>
              <a:t>digital</a:t>
            </a:r>
            <a:r>
              <a:rPr lang="en-US" sz="2000" b="1" dirty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melalui</a:t>
            </a:r>
            <a:r>
              <a:rPr lang="en-US" sz="2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 SIMPEMAUS24</a:t>
            </a:r>
            <a:endParaRPr lang="en-US" sz="2000" b="1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10744200" y="6516191"/>
            <a:ext cx="289326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Mengadopsi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Sistem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BIMA DRTPM, database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pengusul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diperoleh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PDDIKTI, SINTA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Sumber</a:t>
            </a:r>
            <a:r>
              <a:rPr lang="en-US" sz="2000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oto Sans"/>
              </a:rPr>
              <a:t>Lainnya</a:t>
            </a:r>
            <a:endParaRPr lang="en-US" sz="20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3" name="TextBox 2"/>
          <p:cNvSpPr txBox="1"/>
          <p:nvPr/>
        </p:nvSpPr>
        <p:spPr>
          <a:xfrm>
            <a:off x="13654675" y="3536696"/>
            <a:ext cx="318003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MONEV AKHIR PENELITIAN &amp; PPM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" name="TextBox 2"/>
          <p:cNvSpPr txBox="1"/>
          <p:nvPr/>
        </p:nvSpPr>
        <p:spPr>
          <a:xfrm>
            <a:off x="1419126" y="3543300"/>
            <a:ext cx="280776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Noto Sans"/>
              </a:rPr>
              <a:t>ANGGOTA TIM PPM</a:t>
            </a:r>
            <a:endParaRPr lang="en-US" sz="2600" b="1" dirty="0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22659" y="173568"/>
            <a:ext cx="136017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3500" u="none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 &amp; PPM EKSTERNAL DILUAR DRTPM DAN  </a:t>
            </a:r>
          </a:p>
          <a:p>
            <a:pPr lvl="0" algn="ctr">
              <a:spcBef>
                <a:spcPct val="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Noto Sans" panose="020B0604020202020204" charset="0"/>
                <a:ea typeface="Noto Sans" panose="020B0604020202020204" charset="0"/>
              </a:rPr>
              <a:t>PENELITIAN &amp; PPM MANDIRI</a:t>
            </a:r>
            <a:endParaRPr lang="en-US" sz="3000" dirty="0" smtClean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  <a:p>
            <a:pPr marL="514350" lvl="0" indent="-514350" algn="ctr">
              <a:spcBef>
                <a:spcPct val="0"/>
              </a:spcBef>
              <a:buAutoNum type="arabicPeriod"/>
            </a:pPr>
            <a:endParaRPr lang="en-US" sz="3000" u="none" dirty="0">
              <a:solidFill>
                <a:srgbClr val="000000"/>
              </a:solidFill>
              <a:latin typeface="Noto Sans" panose="020B0604020202020204" charset="0"/>
              <a:ea typeface="Noto Sans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983250"/>
            <a:ext cx="1028700" cy="303750"/>
            <a:chOff x="0" y="0"/>
            <a:chExt cx="270933" cy="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303750"/>
            <a:chOff x="0" y="0"/>
            <a:chExt cx="270933" cy="8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7ED8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303750"/>
            <a:chOff x="0" y="0"/>
            <a:chExt cx="270933" cy="8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259300" y="9983250"/>
            <a:ext cx="1028700" cy="303750"/>
            <a:chOff x="0" y="0"/>
            <a:chExt cx="270933" cy="8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80000"/>
            </a:xfrm>
            <a:custGeom>
              <a:avLst/>
              <a:gdLst/>
              <a:ahLst/>
              <a:cxnLst/>
              <a:rect l="l" t="t" r="r" b="b"/>
              <a:pathLst>
                <a:path w="270933" h="80000">
                  <a:moveTo>
                    <a:pt x="0" y="0"/>
                  </a:moveTo>
                  <a:lnTo>
                    <a:pt x="270933" y="0"/>
                  </a:lnTo>
                  <a:lnTo>
                    <a:pt x="270933" y="8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C2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TextBox 6"/>
          <p:cNvSpPr txBox="1"/>
          <p:nvPr/>
        </p:nvSpPr>
        <p:spPr>
          <a:xfrm>
            <a:off x="1123950" y="1555909"/>
            <a:ext cx="1613535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  <a:spcAft>
                <a:spcPts val="800"/>
              </a:spcAft>
            </a:pPr>
            <a:endParaRPr lang="en-US" sz="2900" u="none" dirty="0">
              <a:solidFill>
                <a:srgbClr val="000000"/>
              </a:solidFill>
              <a:latin typeface="+mj-lt"/>
              <a:ea typeface="Noto Sans" panose="020B0604020202020204" charset="0"/>
            </a:endParaRPr>
          </a:p>
          <a:p>
            <a:pPr marL="514350" lvl="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Penelitian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&amp; PPM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Eksternal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diluar</a:t>
            </a:r>
            <a:r>
              <a:rPr lang="en-US" sz="2900" dirty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DRTPM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wajib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menyerahkan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L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aporan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A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khir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penelitian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/PPM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dan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Laporan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Keuangan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sebagai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bukti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kinerja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Penelitian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dan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 PPM </a:t>
            </a:r>
            <a:r>
              <a:rPr lang="en-US" sz="2900" dirty="0" err="1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Institusi</a:t>
            </a:r>
            <a:r>
              <a:rPr lang="en-US" sz="2900" dirty="0" smtClean="0">
                <a:solidFill>
                  <a:srgbClr val="000000"/>
                </a:solidFill>
                <a:latin typeface="+mj-lt"/>
                <a:ea typeface="Noto Sans" panose="020B0604020202020204" charset="0"/>
              </a:rPr>
              <a:t>. </a:t>
            </a:r>
          </a:p>
          <a:p>
            <a:pPr marL="514350" lvl="0" indent="-514350">
              <a:spcAft>
                <a:spcPts val="800"/>
              </a:spcAft>
              <a:buAutoNum type="arabicPeriod"/>
            </a:pPr>
            <a:r>
              <a:rPr lang="en-US" sz="2900" dirty="0" err="1">
                <a:latin typeface="+mj-lt"/>
              </a:rPr>
              <a:t>Bagi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dosen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Universitas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Siliwangi</a:t>
            </a:r>
            <a:r>
              <a:rPr lang="en-US" sz="2900" dirty="0">
                <a:latin typeface="+mj-lt"/>
              </a:rPr>
              <a:t> yang </a:t>
            </a:r>
            <a:r>
              <a:rPr lang="en-US" sz="2900" dirty="0" err="1">
                <a:latin typeface="+mj-lt"/>
              </a:rPr>
              <a:t>melaksanakan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penelitian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dan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PPM </a:t>
            </a:r>
            <a:r>
              <a:rPr lang="en-US" sz="2900" dirty="0" err="1" smtClean="0">
                <a:latin typeface="+mj-lt"/>
              </a:rPr>
              <a:t>skema</a:t>
            </a:r>
            <a:r>
              <a:rPr lang="en-US" sz="2900" dirty="0" smtClean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mandiri</a:t>
            </a:r>
            <a:r>
              <a:rPr lang="en-US" sz="2900" dirty="0">
                <a:latin typeface="+mj-lt"/>
              </a:rPr>
              <a:t>, </a:t>
            </a:r>
            <a:r>
              <a:rPr lang="en-US" sz="2900" dirty="0" err="1">
                <a:latin typeface="+mj-lt"/>
              </a:rPr>
              <a:t>wajib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menyusun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laporan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akhir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penelitian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dan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PPM </a:t>
            </a:r>
            <a:r>
              <a:rPr lang="en-US" sz="2900" dirty="0" err="1" smtClean="0">
                <a:latin typeface="+mj-lt"/>
              </a:rPr>
              <a:t>dengan</a:t>
            </a:r>
            <a:r>
              <a:rPr lang="en-US" sz="2900" dirty="0" smtClean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ketentuan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>
                <a:latin typeface="+mj-lt"/>
              </a:rPr>
              <a:t>sebagai</a:t>
            </a:r>
            <a:r>
              <a:rPr lang="en-US" sz="2900" dirty="0">
                <a:latin typeface="+mj-lt"/>
              </a:rPr>
              <a:t> </a:t>
            </a:r>
            <a:r>
              <a:rPr lang="en-US" sz="2900" dirty="0" err="1" smtClean="0">
                <a:latin typeface="+mj-lt"/>
              </a:rPr>
              <a:t>berikut</a:t>
            </a:r>
            <a:r>
              <a:rPr lang="en-US" sz="2900" dirty="0">
                <a:latin typeface="+mj-lt"/>
              </a:rPr>
              <a:t>:</a:t>
            </a:r>
            <a:endParaRPr lang="en-US" sz="2900" dirty="0" smtClean="0">
              <a:latin typeface="+mj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89008" y="4182963"/>
            <a:ext cx="16674991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0" lvl="3" indent="-342900">
              <a:spcAft>
                <a:spcPts val="800"/>
              </a:spcAft>
              <a:buFont typeface="+mj-lt"/>
              <a:buAutoNum type="alphaLcParenR"/>
            </a:pPr>
            <a:r>
              <a:rPr lang="en-US" sz="2900" dirty="0" err="1"/>
              <a:t>Laporan</a:t>
            </a:r>
            <a:r>
              <a:rPr lang="en-US" sz="2900" dirty="0"/>
              <a:t> </a:t>
            </a:r>
            <a:r>
              <a:rPr lang="en-US" sz="2900" dirty="0" err="1"/>
              <a:t>akhir</a:t>
            </a:r>
            <a:r>
              <a:rPr lang="en-US" sz="2900" dirty="0"/>
              <a:t> </a:t>
            </a:r>
            <a:r>
              <a:rPr lang="en-US" sz="2900" dirty="0" err="1" smtClean="0"/>
              <a:t>penelitian</a:t>
            </a:r>
            <a:r>
              <a:rPr lang="en-US" sz="2900" dirty="0"/>
              <a:t>/</a:t>
            </a:r>
            <a:r>
              <a:rPr lang="en-US" sz="2900" dirty="0" smtClean="0"/>
              <a:t>PPM </a:t>
            </a:r>
            <a:r>
              <a:rPr lang="en-US" sz="2900" dirty="0" err="1"/>
              <a:t>ditandatangani</a:t>
            </a:r>
            <a:r>
              <a:rPr lang="en-US" sz="2900" dirty="0"/>
              <a:t> </a:t>
            </a:r>
            <a:r>
              <a:rPr lang="en-US" sz="2900" dirty="0" err="1"/>
              <a:t>oleh</a:t>
            </a:r>
            <a:r>
              <a:rPr lang="en-US" sz="2900" dirty="0"/>
              <a:t> </a:t>
            </a:r>
            <a:r>
              <a:rPr lang="en-US" sz="2900" dirty="0" err="1"/>
              <a:t>ketua</a:t>
            </a:r>
            <a:r>
              <a:rPr lang="en-US" sz="2900" dirty="0"/>
              <a:t> </a:t>
            </a:r>
            <a:r>
              <a:rPr lang="en-US" sz="2900" dirty="0" err="1"/>
              <a:t>pengusul</a:t>
            </a:r>
            <a:r>
              <a:rPr lang="en-US" sz="2900" dirty="0"/>
              <a:t>, </a:t>
            </a:r>
            <a:r>
              <a:rPr lang="en-US" sz="2900" dirty="0" err="1"/>
              <a:t>ketua</a:t>
            </a:r>
            <a:r>
              <a:rPr lang="en-US" sz="2900" dirty="0"/>
              <a:t> program </a:t>
            </a:r>
            <a:r>
              <a:rPr lang="en-US" sz="2900" dirty="0" err="1"/>
              <a:t>studi</a:t>
            </a:r>
            <a:r>
              <a:rPr lang="en-US" sz="2900" dirty="0"/>
              <a:t>/</a:t>
            </a:r>
            <a:r>
              <a:rPr lang="en-US" sz="2900" dirty="0" err="1"/>
              <a:t>jurusan</a:t>
            </a:r>
            <a:r>
              <a:rPr lang="en-US" sz="2900" dirty="0"/>
              <a:t>, </a:t>
            </a:r>
            <a:r>
              <a:rPr lang="en-US" sz="2900" dirty="0" err="1"/>
              <a:t>Dekan</a:t>
            </a:r>
            <a:r>
              <a:rPr lang="en-US" sz="2900" dirty="0"/>
              <a:t>/</a:t>
            </a:r>
            <a:r>
              <a:rPr lang="en-US" sz="2900" dirty="0" err="1"/>
              <a:t>Direktur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Ketua</a:t>
            </a:r>
            <a:r>
              <a:rPr lang="en-US" sz="2900" dirty="0"/>
              <a:t> LPPM </a:t>
            </a:r>
            <a:r>
              <a:rPr lang="en-US" sz="2900" dirty="0" err="1"/>
              <a:t>Universitas</a:t>
            </a:r>
            <a:r>
              <a:rPr lang="en-US" sz="2900" dirty="0"/>
              <a:t> </a:t>
            </a:r>
            <a:r>
              <a:rPr lang="en-US" sz="2900" dirty="0" err="1"/>
              <a:t>Siliwangi</a:t>
            </a:r>
            <a:r>
              <a:rPr lang="en-US" sz="2900" dirty="0"/>
              <a:t>;</a:t>
            </a:r>
          </a:p>
          <a:p>
            <a:pPr marL="1714500" lvl="3" indent="-342900">
              <a:spcAft>
                <a:spcPts val="800"/>
              </a:spcAft>
              <a:buFont typeface="+mj-lt"/>
              <a:buAutoNum type="alphaLcParenR"/>
            </a:pPr>
            <a:r>
              <a:rPr lang="en-US" sz="2900" dirty="0" err="1" smtClean="0"/>
              <a:t>Susunan</a:t>
            </a:r>
            <a:r>
              <a:rPr lang="en-US" sz="2900" dirty="0" smtClean="0"/>
              <a:t> </a:t>
            </a:r>
            <a:r>
              <a:rPr lang="en-US" sz="2900" dirty="0" err="1"/>
              <a:t>laporan</a:t>
            </a:r>
            <a:r>
              <a:rPr lang="en-US" sz="2900" dirty="0"/>
              <a:t> </a:t>
            </a:r>
            <a:r>
              <a:rPr lang="en-US" sz="2900" dirty="0" err="1"/>
              <a:t>akhir</a:t>
            </a:r>
            <a:r>
              <a:rPr lang="en-US" sz="2900" dirty="0"/>
              <a:t> </a:t>
            </a:r>
            <a:r>
              <a:rPr lang="en-US" sz="2900" dirty="0" err="1" smtClean="0"/>
              <a:t>penelitian</a:t>
            </a:r>
            <a:r>
              <a:rPr lang="en-US" sz="2900" dirty="0" smtClean="0"/>
              <a:t>/PPM </a:t>
            </a:r>
            <a:r>
              <a:rPr lang="en-US" sz="2900" dirty="0" err="1" smtClean="0"/>
              <a:t>mandiri</a:t>
            </a:r>
            <a:r>
              <a:rPr lang="en-US" sz="2900" dirty="0" smtClean="0"/>
              <a:t> </a:t>
            </a:r>
            <a:r>
              <a:rPr lang="en-US" sz="2900" dirty="0" err="1"/>
              <a:t>meliputi</a:t>
            </a:r>
            <a:r>
              <a:rPr lang="en-US" sz="2900" dirty="0"/>
              <a:t> : 1) </a:t>
            </a:r>
            <a:r>
              <a:rPr lang="en-US" sz="2900" dirty="0" err="1" smtClean="0"/>
              <a:t>Sampul</a:t>
            </a:r>
            <a:r>
              <a:rPr lang="en-US" sz="2900" dirty="0" smtClean="0"/>
              <a:t>, </a:t>
            </a:r>
            <a:r>
              <a:rPr lang="en-US" sz="2900" dirty="0"/>
              <a:t>2) </a:t>
            </a:r>
            <a:r>
              <a:rPr lang="en-US" sz="2900" dirty="0" err="1"/>
              <a:t>Halaman</a:t>
            </a:r>
            <a:r>
              <a:rPr lang="en-US" sz="2900" dirty="0"/>
              <a:t> </a:t>
            </a:r>
            <a:r>
              <a:rPr lang="en-US" sz="2900" dirty="0" err="1"/>
              <a:t>Pengesahan</a:t>
            </a:r>
            <a:r>
              <a:rPr lang="en-US" sz="2900" dirty="0"/>
              <a:t>, 3) </a:t>
            </a:r>
            <a:r>
              <a:rPr lang="en-US" sz="2900" dirty="0" err="1"/>
              <a:t>Daftar</a:t>
            </a:r>
            <a:r>
              <a:rPr lang="en-US" sz="2900" dirty="0"/>
              <a:t> Isi, 4) </a:t>
            </a:r>
            <a:r>
              <a:rPr lang="en-US" sz="2900" dirty="0" err="1"/>
              <a:t>Ringkasan</a:t>
            </a:r>
            <a:r>
              <a:rPr lang="en-US" sz="2900" dirty="0"/>
              <a:t> </a:t>
            </a:r>
            <a:r>
              <a:rPr lang="en-US" sz="2900" dirty="0" smtClean="0"/>
              <a:t>, </a:t>
            </a:r>
            <a:r>
              <a:rPr lang="en-US" sz="2900" dirty="0"/>
              <a:t>5) </a:t>
            </a:r>
            <a:r>
              <a:rPr lang="en-US" sz="2900" dirty="0" err="1"/>
              <a:t>Pendahuluan</a:t>
            </a:r>
            <a:r>
              <a:rPr lang="en-US" sz="2900" dirty="0"/>
              <a:t>, 6) </a:t>
            </a:r>
            <a:r>
              <a:rPr lang="en-US" sz="2900" dirty="0" err="1"/>
              <a:t>Peta</a:t>
            </a:r>
            <a:r>
              <a:rPr lang="en-US" sz="2900" dirty="0"/>
              <a:t> </a:t>
            </a:r>
            <a:r>
              <a:rPr lang="en-US" sz="2900" dirty="0" err="1"/>
              <a:t>Jalan</a:t>
            </a:r>
            <a:r>
              <a:rPr lang="en-US" sz="2900" dirty="0"/>
              <a:t> </a:t>
            </a:r>
            <a:r>
              <a:rPr lang="en-US" sz="2900" dirty="0" err="1"/>
              <a:t>Riset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Capaian</a:t>
            </a:r>
            <a:r>
              <a:rPr lang="en-US" sz="2900" dirty="0"/>
              <a:t> </a:t>
            </a:r>
            <a:r>
              <a:rPr lang="en-US" sz="2900" dirty="0" err="1" smtClean="0"/>
              <a:t>Inovasi</a:t>
            </a:r>
            <a:r>
              <a:rPr lang="en-US" sz="2900" dirty="0" smtClean="0"/>
              <a:t>/</a:t>
            </a:r>
            <a:r>
              <a:rPr lang="en-US" sz="2900" dirty="0"/>
              <a:t> Target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 smtClean="0"/>
              <a:t>Luaran</a:t>
            </a:r>
            <a:r>
              <a:rPr lang="en-US" sz="2900" dirty="0" smtClean="0"/>
              <a:t> (PPM), </a:t>
            </a:r>
            <a:r>
              <a:rPr lang="en-US" sz="2900" dirty="0"/>
              <a:t>7) </a:t>
            </a:r>
            <a:r>
              <a:rPr lang="en-US" sz="2900" dirty="0" err="1"/>
              <a:t>Metode</a:t>
            </a:r>
            <a:r>
              <a:rPr lang="en-US" sz="2900" dirty="0"/>
              <a:t> </a:t>
            </a:r>
            <a:r>
              <a:rPr lang="en-US" sz="2900" dirty="0" err="1" smtClean="0"/>
              <a:t>Penelitian</a:t>
            </a:r>
            <a:r>
              <a:rPr lang="en-US" sz="2900" dirty="0" smtClean="0"/>
              <a:t>/</a:t>
            </a:r>
            <a:r>
              <a:rPr lang="en-US" sz="2900" dirty="0" err="1" smtClean="0"/>
              <a:t>Metode</a:t>
            </a:r>
            <a:r>
              <a:rPr lang="en-US" sz="2900" dirty="0" smtClean="0"/>
              <a:t> </a:t>
            </a:r>
            <a:r>
              <a:rPr lang="en-US" sz="2900" dirty="0" err="1" smtClean="0"/>
              <a:t>Pelaksanaan</a:t>
            </a:r>
            <a:r>
              <a:rPr lang="en-US" sz="2900" dirty="0" smtClean="0"/>
              <a:t>, </a:t>
            </a:r>
            <a:r>
              <a:rPr lang="en-US" sz="2900" dirty="0"/>
              <a:t>8) </a:t>
            </a:r>
            <a:r>
              <a:rPr lang="en-US" sz="2900" dirty="0" err="1" smtClean="0"/>
              <a:t>Anggaran</a:t>
            </a:r>
            <a:r>
              <a:rPr lang="en-US" sz="2900" dirty="0" smtClean="0"/>
              <a:t> </a:t>
            </a:r>
            <a:r>
              <a:rPr lang="en-US" sz="2900" dirty="0" err="1" smtClean="0"/>
              <a:t>penelitian</a:t>
            </a:r>
            <a:r>
              <a:rPr lang="en-US" sz="2900" dirty="0" smtClean="0"/>
              <a:t>/PPM, </a:t>
            </a:r>
            <a:r>
              <a:rPr lang="en-US" sz="2900" dirty="0"/>
              <a:t>9)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 smtClean="0"/>
              <a:t>Penelitian</a:t>
            </a:r>
            <a:r>
              <a:rPr lang="en-US" sz="2900" dirty="0" smtClean="0"/>
              <a:t>/</a:t>
            </a:r>
            <a:r>
              <a:rPr lang="en-US" sz="2900" dirty="0" err="1" smtClean="0"/>
              <a:t>Kegiatan</a:t>
            </a:r>
            <a:r>
              <a:rPr lang="en-US" sz="2900" dirty="0" smtClean="0"/>
              <a:t>, </a:t>
            </a:r>
            <a:r>
              <a:rPr lang="en-US" sz="2900" dirty="0"/>
              <a:t>10) </a:t>
            </a:r>
            <a:r>
              <a:rPr lang="en-US" sz="2900" dirty="0" err="1"/>
              <a:t>Daftar</a:t>
            </a:r>
            <a:r>
              <a:rPr lang="en-US" sz="2900" dirty="0"/>
              <a:t> </a:t>
            </a:r>
            <a:r>
              <a:rPr lang="en-US" sz="2900" dirty="0" err="1"/>
              <a:t>Pustaka</a:t>
            </a:r>
            <a:r>
              <a:rPr lang="en-US" sz="2900" dirty="0"/>
              <a:t>, </a:t>
            </a:r>
            <a:r>
              <a:rPr lang="en-US" sz="2900" dirty="0" err="1"/>
              <a:t>dan</a:t>
            </a:r>
            <a:r>
              <a:rPr lang="en-US" sz="2900" dirty="0"/>
              <a:t> 11) </a:t>
            </a:r>
            <a:r>
              <a:rPr lang="en-US" sz="2900" dirty="0" err="1"/>
              <a:t>Lampiran</a:t>
            </a:r>
            <a:r>
              <a:rPr lang="en-US" sz="2900" dirty="0"/>
              <a:t> </a:t>
            </a:r>
            <a:r>
              <a:rPr lang="en-US" sz="2900" dirty="0" err="1"/>
              <a:t>penelitian</a:t>
            </a:r>
            <a:r>
              <a:rPr lang="en-US" sz="2900" dirty="0"/>
              <a:t>. </a:t>
            </a:r>
          </a:p>
          <a:p>
            <a:pPr marL="1714500" lvl="3" indent="-342900">
              <a:spcAft>
                <a:spcPts val="800"/>
              </a:spcAft>
              <a:buFont typeface="+mj-lt"/>
              <a:buAutoNum type="alphaLcParenR"/>
            </a:pPr>
            <a:r>
              <a:rPr lang="x-none" sz="2900" dirty="0" smtClean="0"/>
              <a:t>Laporan </a:t>
            </a:r>
            <a:r>
              <a:rPr lang="x-none" sz="2900" dirty="0"/>
              <a:t>akhir </a:t>
            </a:r>
            <a:r>
              <a:rPr lang="x-none" sz="2900" dirty="0" smtClean="0"/>
              <a:t>penelitian</a:t>
            </a:r>
            <a:r>
              <a:rPr lang="en-US" sz="2900" dirty="0" smtClean="0"/>
              <a:t>/</a:t>
            </a:r>
            <a:r>
              <a:rPr lang="x-none" sz="2900" dirty="0" smtClean="0"/>
              <a:t>PPM </a:t>
            </a:r>
            <a:r>
              <a:rPr lang="x-none" sz="2900" dirty="0"/>
              <a:t>mandiri dituliskan dalam huruf Times New Roman ukuran 12 dengan jarak antar baris 1,5 spasi. Jumlah maksimum halaman </a:t>
            </a:r>
            <a:r>
              <a:rPr lang="en-US" sz="2900" dirty="0" err="1" smtClean="0"/>
              <a:t>laporan</a:t>
            </a:r>
            <a:r>
              <a:rPr lang="en-US" sz="2900" dirty="0" smtClean="0"/>
              <a:t> </a:t>
            </a:r>
            <a:r>
              <a:rPr lang="en-US" sz="2900" dirty="0" err="1" smtClean="0"/>
              <a:t>penelitian</a:t>
            </a:r>
            <a:r>
              <a:rPr lang="en-US" sz="2900" dirty="0" smtClean="0"/>
              <a:t>/PPM</a:t>
            </a:r>
            <a:r>
              <a:rPr lang="x-none" sz="2900" dirty="0" smtClean="0"/>
              <a:t> </a:t>
            </a:r>
            <a:r>
              <a:rPr lang="x-none" sz="2900" dirty="0"/>
              <a:t>adalah 20 </a:t>
            </a:r>
            <a:r>
              <a:rPr lang="x-none" sz="2900" dirty="0" smtClean="0"/>
              <a:t>halaman</a:t>
            </a:r>
            <a:endParaRPr lang="en-US" sz="2900" dirty="0"/>
          </a:p>
          <a:p>
            <a:pPr marL="1714500" lvl="3" indent="-342900">
              <a:spcAft>
                <a:spcPts val="800"/>
              </a:spcAft>
              <a:buFont typeface="+mj-lt"/>
              <a:buAutoNum type="alphaLcParenR"/>
            </a:pPr>
            <a:r>
              <a:rPr lang="en-US" sz="2900" dirty="0" err="1" smtClean="0"/>
              <a:t>Pelaksana</a:t>
            </a:r>
            <a:r>
              <a:rPr lang="en-US" sz="2900" dirty="0" smtClean="0"/>
              <a:t> </a:t>
            </a:r>
            <a:r>
              <a:rPr lang="en-US" sz="2900" dirty="0" err="1"/>
              <a:t>penelitian</a:t>
            </a:r>
            <a:r>
              <a:rPr lang="en-US" sz="2900" dirty="0"/>
              <a:t>/PPM </a:t>
            </a:r>
            <a:r>
              <a:rPr lang="en-US" sz="2900" dirty="0" err="1"/>
              <a:t>menyerahkan</a:t>
            </a:r>
            <a:r>
              <a:rPr lang="en-US" sz="2900" dirty="0"/>
              <a:t> 1 (</a:t>
            </a:r>
            <a:r>
              <a:rPr lang="en-US" sz="2900" dirty="0" err="1"/>
              <a:t>satu</a:t>
            </a:r>
            <a:r>
              <a:rPr lang="en-US" sz="2900" dirty="0"/>
              <a:t>) </a:t>
            </a:r>
            <a:r>
              <a:rPr lang="en-US" sz="2900" i="1" dirty="0"/>
              <a:t>hardcopy</a:t>
            </a:r>
            <a:r>
              <a:rPr lang="en-US" sz="2900" dirty="0"/>
              <a:t> </a:t>
            </a:r>
            <a:r>
              <a:rPr lang="en-US" sz="2900" dirty="0" err="1"/>
              <a:t>laporan</a:t>
            </a:r>
            <a:r>
              <a:rPr lang="en-US" sz="2900" dirty="0"/>
              <a:t> </a:t>
            </a:r>
            <a:r>
              <a:rPr lang="en-US" sz="2900" dirty="0" err="1"/>
              <a:t>akhir</a:t>
            </a:r>
            <a:r>
              <a:rPr lang="en-US" sz="2900" dirty="0"/>
              <a:t> </a:t>
            </a:r>
            <a:r>
              <a:rPr lang="en-US" sz="2900" dirty="0" err="1"/>
              <a:t>penelitian</a:t>
            </a:r>
            <a:r>
              <a:rPr lang="en-US" sz="2900" dirty="0"/>
              <a:t>/PPM </a:t>
            </a:r>
            <a:r>
              <a:rPr lang="en-US" sz="2900" dirty="0" err="1" smtClean="0"/>
              <a:t>dan</a:t>
            </a:r>
            <a:r>
              <a:rPr lang="en-US" sz="2900" dirty="0" smtClean="0"/>
              <a:t> </a:t>
            </a:r>
            <a:r>
              <a:rPr lang="en-US" sz="2900" dirty="0" err="1"/>
              <a:t>mengunggah</a:t>
            </a:r>
            <a:r>
              <a:rPr lang="en-US" sz="2900" dirty="0"/>
              <a:t> </a:t>
            </a:r>
            <a:r>
              <a:rPr lang="en-US" sz="2900" i="1" dirty="0"/>
              <a:t>softcopy </a:t>
            </a:r>
            <a:r>
              <a:rPr lang="en-US" sz="2900" dirty="0" err="1"/>
              <a:t>laporan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link yang </a:t>
            </a:r>
            <a:r>
              <a:rPr lang="en-US" sz="2900" dirty="0" err="1"/>
              <a:t>disediakan</a:t>
            </a:r>
            <a:r>
              <a:rPr lang="en-US" sz="2900" dirty="0"/>
              <a:t> </a:t>
            </a:r>
            <a:r>
              <a:rPr lang="en-US" sz="2900" dirty="0" err="1"/>
              <a:t>oleh</a:t>
            </a:r>
            <a:r>
              <a:rPr lang="en-US" sz="2900" dirty="0"/>
              <a:t> LPPM </a:t>
            </a:r>
            <a:r>
              <a:rPr lang="en-US" sz="2900" dirty="0" err="1"/>
              <a:t>Universitas</a:t>
            </a:r>
            <a:r>
              <a:rPr lang="en-US" sz="2900" dirty="0"/>
              <a:t> </a:t>
            </a:r>
            <a:r>
              <a:rPr lang="en-US" sz="2900" dirty="0" err="1"/>
              <a:t>Siliwangi</a:t>
            </a:r>
            <a:r>
              <a:rPr lang="en-US" sz="2900" dirty="0"/>
              <a:t>.</a:t>
            </a:r>
            <a:endParaRPr lang="en-US" sz="2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88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950"/>
            <a:ext cx="14382750" cy="1025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7" y="135217"/>
            <a:ext cx="1350683" cy="13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190500"/>
            <a:ext cx="11734800" cy="1866900"/>
          </a:xfrm>
        </p:spPr>
        <p:txBody>
          <a:bodyPr/>
          <a:lstStyle/>
          <a:p>
            <a:r>
              <a:rPr lang="en-US" sz="4000" b="1" dirty="0" smtClean="0"/>
              <a:t>Timeline </a:t>
            </a:r>
            <a:r>
              <a:rPr lang="en-US" sz="4000" b="1" dirty="0" err="1" smtClean="0"/>
              <a:t>Pengusulan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Penelitian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Pengabdian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Masyarakat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Edisi</a:t>
            </a:r>
            <a:r>
              <a:rPr lang="en-US" sz="4000" b="1" dirty="0" smtClean="0"/>
              <a:t> VIII </a:t>
            </a:r>
            <a:r>
              <a:rPr lang="en-US" sz="4000" b="1" dirty="0" err="1" smtClean="0"/>
              <a:t>Tahun</a:t>
            </a:r>
            <a:r>
              <a:rPr lang="en-US" sz="4000" b="1" dirty="0" smtClean="0"/>
              <a:t> 2024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35218"/>
            <a:ext cx="1295400" cy="1295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65434"/>
              </p:ext>
            </p:extLst>
          </p:nvPr>
        </p:nvGraphicFramePr>
        <p:xfrm>
          <a:off x="1523999" y="1790700"/>
          <a:ext cx="15697201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0287000"/>
                <a:gridCol w="4495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WAKTU (TENTATIF)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/>
                        <a:t>Sosialisasi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Lokakarya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Panduan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Penelitian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Pengabdian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Kepada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Masyarakat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19 </a:t>
                      </a:r>
                      <a:r>
                        <a:rPr lang="en-US" sz="3000" dirty="0" err="1" smtClean="0"/>
                        <a:t>Januari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Pembahasan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Persetujuan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Senat</a:t>
                      </a:r>
                      <a:r>
                        <a:rPr lang="en-US" sz="3000" baseline="0" dirty="0" smtClean="0"/>
                        <a:t> (</a:t>
                      </a:r>
                      <a:r>
                        <a:rPr lang="en-US" sz="3000" baseline="0" dirty="0" err="1" smtClean="0"/>
                        <a:t>Kedua</a:t>
                      </a:r>
                      <a:r>
                        <a:rPr lang="en-US" sz="3000" baseline="0" dirty="0" smtClean="0"/>
                        <a:t>)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22 - 26 </a:t>
                      </a:r>
                      <a:r>
                        <a:rPr lang="en-US" sz="3000" dirty="0" err="1" smtClean="0"/>
                        <a:t>Januari</a:t>
                      </a:r>
                      <a:r>
                        <a:rPr lang="en-US" sz="300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Proses </a:t>
                      </a:r>
                      <a:r>
                        <a:rPr lang="en-US" sz="3000" dirty="0" err="1" smtClean="0"/>
                        <a:t>Penerbitan</a:t>
                      </a:r>
                      <a:r>
                        <a:rPr lang="en-US" sz="3000" dirty="0" smtClean="0"/>
                        <a:t> SK </a:t>
                      </a:r>
                      <a:r>
                        <a:rPr lang="en-US" sz="3000" dirty="0" err="1" smtClean="0"/>
                        <a:t>Rektor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Terkait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Panduan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Penelitian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PPM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29 Jan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– 2 </a:t>
                      </a:r>
                      <a:r>
                        <a:rPr lang="en-US" sz="3000" baseline="0" dirty="0" err="1" smtClean="0"/>
                        <a:t>Februari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Pengumuman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Pembukaan</a:t>
                      </a:r>
                      <a:r>
                        <a:rPr lang="en-US" sz="3000" dirty="0" smtClean="0"/>
                        <a:t>, Workshop</a:t>
                      </a:r>
                      <a:r>
                        <a:rPr lang="en-US" sz="3000" baseline="0" dirty="0" smtClean="0"/>
                        <a:t> Simpemaus24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SINTA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5 – 9 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Februari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/>
                        <a:t>Penerimaan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Poposal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err="1" smtClean="0"/>
                        <a:t>Penelitian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19 –</a:t>
                      </a:r>
                      <a:r>
                        <a:rPr lang="en-US" sz="3000" baseline="0" dirty="0" smtClean="0"/>
                        <a:t> 26 </a:t>
                      </a:r>
                      <a:r>
                        <a:rPr lang="en-US" sz="3000" baseline="0" dirty="0" err="1" smtClean="0"/>
                        <a:t>Februari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Seleksi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Administrasi</a:t>
                      </a:r>
                      <a:r>
                        <a:rPr lang="en-US" sz="3000" dirty="0" smtClean="0"/>
                        <a:t> Proposal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27</a:t>
                      </a:r>
                      <a:r>
                        <a:rPr lang="en-US" sz="3000" baseline="0" dirty="0" smtClean="0"/>
                        <a:t> – 29 </a:t>
                      </a:r>
                      <a:r>
                        <a:rPr lang="en-US" sz="3000" baseline="0" dirty="0" err="1" smtClean="0"/>
                        <a:t>Februari</a:t>
                      </a:r>
                      <a:r>
                        <a:rPr lang="en-US" sz="3000" baseline="0" dirty="0" smtClean="0"/>
                        <a:t> 2024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Review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seleksi</a:t>
                      </a:r>
                      <a:r>
                        <a:rPr lang="en-US" sz="3000" dirty="0" smtClean="0"/>
                        <a:t>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1 – 11 </a:t>
                      </a:r>
                      <a:r>
                        <a:rPr lang="en-US" sz="3000" baseline="0" dirty="0" err="1" smtClean="0"/>
                        <a:t>Maret</a:t>
                      </a:r>
                      <a:r>
                        <a:rPr lang="en-US" sz="3000" baseline="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Sidang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penentuan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kelulusan</a:t>
                      </a:r>
                      <a:r>
                        <a:rPr lang="en-US" sz="3000" baseline="0" dirty="0" smtClean="0"/>
                        <a:t> proposal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12 – 14 </a:t>
                      </a:r>
                      <a:r>
                        <a:rPr lang="en-US" sz="3000" dirty="0" err="1" smtClean="0"/>
                        <a:t>Maret</a:t>
                      </a:r>
                      <a:r>
                        <a:rPr lang="en-US" sz="300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/>
                        <a:t>Pengajuan</a:t>
                      </a:r>
                      <a:r>
                        <a:rPr lang="en-US" sz="3000" dirty="0" smtClean="0"/>
                        <a:t> SK </a:t>
                      </a:r>
                      <a:r>
                        <a:rPr lang="en-US" sz="3000" dirty="0" err="1" smtClean="0"/>
                        <a:t>Rektor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Penerima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Pendanaan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Penlitian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15 – 20 </a:t>
                      </a:r>
                      <a:r>
                        <a:rPr lang="en-US" sz="3000" dirty="0" err="1" smtClean="0"/>
                        <a:t>Maret</a:t>
                      </a:r>
                      <a:r>
                        <a:rPr lang="en-US" sz="3000" dirty="0" smtClean="0"/>
                        <a:t> 2024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Pengumuman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Pemenang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Penelitian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PPM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aseline="0" dirty="0" smtClean="0"/>
                        <a:t>21 </a:t>
                      </a:r>
                      <a:r>
                        <a:rPr lang="en-US" sz="3000" dirty="0" smtClean="0"/>
                        <a:t>– 25 </a:t>
                      </a:r>
                      <a:r>
                        <a:rPr lang="en-US" sz="3000" dirty="0" err="1" smtClean="0"/>
                        <a:t>Maret</a:t>
                      </a:r>
                      <a:r>
                        <a:rPr lang="en-US" sz="3000" dirty="0" smtClean="0"/>
                        <a:t> 2024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Perbaikan</a:t>
                      </a:r>
                      <a:r>
                        <a:rPr lang="en-US" sz="3000" baseline="0" dirty="0" smtClean="0"/>
                        <a:t> Proposal </a:t>
                      </a:r>
                      <a:r>
                        <a:rPr lang="en-US" sz="3000" baseline="0" dirty="0" err="1" smtClean="0"/>
                        <a:t>Penelitian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baseline="0" dirty="0" err="1" smtClean="0"/>
                        <a:t>dan</a:t>
                      </a:r>
                      <a:r>
                        <a:rPr lang="en-US" sz="3000" baseline="0" dirty="0" smtClean="0"/>
                        <a:t> PPM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26 – 28 </a:t>
                      </a:r>
                      <a:r>
                        <a:rPr lang="en-US" sz="3000" dirty="0" err="1" smtClean="0"/>
                        <a:t>Maret</a:t>
                      </a:r>
                      <a:r>
                        <a:rPr lang="en-US" sz="3000" dirty="0" smtClean="0"/>
                        <a:t> 2024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Penyusunan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Penandatanganan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Kontrak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Penelitian</a:t>
                      </a:r>
                      <a:r>
                        <a:rPr lang="en-US" sz="3000" dirty="0" smtClean="0"/>
                        <a:t> </a:t>
                      </a:r>
                      <a:r>
                        <a:rPr lang="en-US" sz="3000" dirty="0" err="1" smtClean="0"/>
                        <a:t>dan</a:t>
                      </a:r>
                      <a:r>
                        <a:rPr lang="en-US" sz="3000" dirty="0" smtClean="0"/>
                        <a:t> PPM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29 </a:t>
                      </a:r>
                      <a:r>
                        <a:rPr lang="en-US" sz="3000" dirty="0" err="1" smtClean="0"/>
                        <a:t>Maret</a:t>
                      </a:r>
                      <a:r>
                        <a:rPr lang="en-US" sz="3000" dirty="0" smtClean="0"/>
                        <a:t> – 5</a:t>
                      </a:r>
                      <a:r>
                        <a:rPr lang="en-US" sz="3000" baseline="0" dirty="0" smtClean="0"/>
                        <a:t> April</a:t>
                      </a:r>
                      <a:r>
                        <a:rPr lang="en-US" sz="3000" dirty="0" smtClean="0"/>
                        <a:t> 2024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18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60077"/>
            <a:ext cx="11734800" cy="1866900"/>
          </a:xfrm>
        </p:spPr>
        <p:txBody>
          <a:bodyPr/>
          <a:lstStyle/>
          <a:p>
            <a:r>
              <a:rPr lang="en-US" sz="4000" b="1" dirty="0" err="1" smtClean="0"/>
              <a:t>Penelitian</a:t>
            </a:r>
            <a:r>
              <a:rPr lang="en-US" sz="4000" b="1" dirty="0" smtClean="0"/>
              <a:t> Internal </a:t>
            </a:r>
            <a:r>
              <a:rPr lang="en-US" sz="4000" b="1" dirty="0" err="1" smtClean="0"/>
              <a:t>Universitas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Siliwangi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Tahun</a:t>
            </a:r>
            <a:r>
              <a:rPr lang="en-US" sz="4000" b="1" dirty="0" smtClean="0"/>
              <a:t> 2023 (</a:t>
            </a:r>
            <a:r>
              <a:rPr lang="en-US" sz="4000" b="1" dirty="0" err="1" smtClean="0"/>
              <a:t>Kuota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Realisasi</a:t>
            </a:r>
            <a:r>
              <a:rPr lang="en-US" sz="4000" b="1" dirty="0" smtClean="0"/>
              <a:t> Proposal)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35218"/>
            <a:ext cx="1295400" cy="1295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71621"/>
              </p:ext>
            </p:extLst>
          </p:nvPr>
        </p:nvGraphicFramePr>
        <p:xfrm>
          <a:off x="1219200" y="2552700"/>
          <a:ext cx="16002000" cy="568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7696200"/>
                <a:gridCol w="1676400"/>
                <a:gridCol w="1905000"/>
                <a:gridCol w="1828800"/>
                <a:gridCol w="2057400"/>
              </a:tblGrid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Skema</a:t>
                      </a:r>
                      <a:r>
                        <a:rPr lang="en-US" sz="3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Kuota</a:t>
                      </a:r>
                      <a:r>
                        <a:rPr lang="en-US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Proposal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Proposal </a:t>
                      </a:r>
                      <a:r>
                        <a:rPr lang="en-US" sz="3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Masuk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Proposal </a:t>
                      </a:r>
                      <a:r>
                        <a:rPr lang="en-US" sz="3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Diterima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Persentase</a:t>
                      </a:r>
                      <a:r>
                        <a:rPr lang="en-US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Pemula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(PDP)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74,194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Kapasitas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(PPKAP)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72,269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(PPKOM)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85,714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Unggulan Universitas (PUU)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88,889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Guru Besar (PGB)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6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Hibah Penelitian Kolaborasi Antar Institusi (PKAI)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Penelitian Akselerasi Guru Besar (PAGB)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3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77,733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28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2161</Words>
  <Application>Microsoft Office PowerPoint</Application>
  <PresentationFormat>Custom</PresentationFormat>
  <Paragraphs>442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Karla</vt:lpstr>
      <vt:lpstr>Tahoma</vt:lpstr>
      <vt:lpstr>Calibri</vt:lpstr>
      <vt:lpstr>Montserrat</vt:lpstr>
      <vt:lpstr>Noto Sans</vt:lpstr>
      <vt:lpstr>Berlin Sans FB Demi</vt:lpstr>
      <vt:lpstr>Times New Roman</vt:lpstr>
      <vt:lpstr>Lucida Sans Unicode</vt:lpstr>
      <vt:lpstr>Open Sans Bold</vt:lpstr>
      <vt:lpstr>Arial</vt:lpstr>
      <vt:lpstr>Office Theme</vt:lpstr>
      <vt:lpstr>Cadwal template</vt:lpstr>
      <vt:lpstr>1_Cadwal template</vt:lpstr>
      <vt:lpstr>1_Office Theme</vt:lpstr>
      <vt:lpstr>PowerPoint Presentation</vt:lpstr>
      <vt:lpstr>SKEMA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Pengusulan Penelitian dan Pengabdian Kepada Masyarakat Edisi VIII Tahun 2024</vt:lpstr>
      <vt:lpstr>Penelitian Internal Universitas Siliwangi Tahun 2023 (Kuota dan Realisasi Proposal)</vt:lpstr>
      <vt:lpstr>Anggaran Penelitian Internal Universitas Siliwangi Tahun 2024</vt:lpstr>
      <vt:lpstr>Anggaran Pengabdian Kepada Masyarakat Internal Universitas Siliwangi Tahun 2024</vt:lpstr>
      <vt:lpstr>PowerPoint Presentation</vt:lpstr>
      <vt:lpstr>PowerPoint Presentation</vt:lpstr>
      <vt:lpstr>PowerPoint Presentation</vt:lpstr>
      <vt:lpstr>PowerPoint Presentation</vt:lpstr>
      <vt:lpstr>PENGABDIAN KEPADA MASYARAKAT</vt:lpstr>
      <vt:lpstr>P</vt:lpstr>
      <vt:lpstr>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Business infographic</dc:title>
  <dc:creator>Korisnik</dc:creator>
  <cp:lastModifiedBy>Reviewer</cp:lastModifiedBy>
  <cp:revision>70</cp:revision>
  <dcterms:created xsi:type="dcterms:W3CDTF">2006-08-16T00:00:00Z</dcterms:created>
  <dcterms:modified xsi:type="dcterms:W3CDTF">2024-02-15T03:10:13Z</dcterms:modified>
  <dc:identifier>DAFHJBCCLSI</dc:identifier>
</cp:coreProperties>
</file>